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6" r:id="rId1"/>
  </p:sldMasterIdLst>
  <p:sldIdLst>
    <p:sldId id="256" r:id="rId2"/>
    <p:sldId id="259" r:id="rId3"/>
    <p:sldId id="258" r:id="rId4"/>
    <p:sldId id="257" r:id="rId5"/>
    <p:sldId id="260" r:id="rId6"/>
    <p:sldId id="281" r:id="rId7"/>
    <p:sldId id="261" r:id="rId8"/>
    <p:sldId id="262" r:id="rId9"/>
    <p:sldId id="277" r:id="rId10"/>
    <p:sldId id="278" r:id="rId11"/>
    <p:sldId id="263" r:id="rId12"/>
    <p:sldId id="264" r:id="rId13"/>
    <p:sldId id="265" r:id="rId14"/>
    <p:sldId id="266" r:id="rId15"/>
    <p:sldId id="279" r:id="rId16"/>
    <p:sldId id="267" r:id="rId17"/>
    <p:sldId id="268" r:id="rId18"/>
    <p:sldId id="269" r:id="rId19"/>
    <p:sldId id="280" r:id="rId20"/>
    <p:sldId id="270" r:id="rId21"/>
    <p:sldId id="271" r:id="rId22"/>
    <p:sldId id="272" r:id="rId23"/>
    <p:sldId id="273" r:id="rId24"/>
    <p:sldId id="274"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5BD3E7-7C93-FC43-A1A9-ED258EB95896}" v="100" dt="2024-03-29T22:41:21.6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245"/>
  </p:normalViewPr>
  <p:slideViewPr>
    <p:cSldViewPr snapToGrid="0">
      <p:cViewPr varScale="1">
        <p:scale>
          <a:sx n="124" d="100"/>
          <a:sy n="124" d="100"/>
        </p:scale>
        <p:origin x="33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0324DC-9D6E-42A5-8CD8-7A98B5736AB1}"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C725CEB0-B2E1-4D47-99AE-0E576E592FEA}">
      <dgm:prSet/>
      <dgm:spPr/>
      <dgm:t>
        <a:bodyPr/>
        <a:lstStyle/>
        <a:p>
          <a:r>
            <a:rPr lang="en-US" dirty="0"/>
            <a:t>Prioritize safety and awareness on roadways.</a:t>
          </a:r>
        </a:p>
      </dgm:t>
    </dgm:pt>
    <dgm:pt modelId="{3E602903-EAB9-421F-B3B8-076074919DE7}" type="parTrans" cxnId="{E171709B-56DA-48A6-9950-C4BF163ED6C8}">
      <dgm:prSet/>
      <dgm:spPr/>
      <dgm:t>
        <a:bodyPr/>
        <a:lstStyle/>
        <a:p>
          <a:endParaRPr lang="en-US"/>
        </a:p>
      </dgm:t>
    </dgm:pt>
    <dgm:pt modelId="{3BAA072B-5867-46CA-876C-BC69D3F730D9}" type="sibTrans" cxnId="{E171709B-56DA-48A6-9950-C4BF163ED6C8}">
      <dgm:prSet phldrT="1" phldr="0"/>
      <dgm:spPr/>
      <dgm:t>
        <a:bodyPr/>
        <a:lstStyle/>
        <a:p>
          <a:r>
            <a:rPr lang="en-US"/>
            <a:t>1</a:t>
          </a:r>
        </a:p>
      </dgm:t>
    </dgm:pt>
    <dgm:pt modelId="{C07DB9E9-CF1D-45D0-991F-1B929E9063B6}">
      <dgm:prSet/>
      <dgm:spPr/>
      <dgm:t>
        <a:bodyPr/>
        <a:lstStyle/>
        <a:p>
          <a:r>
            <a:rPr lang="en-US" dirty="0"/>
            <a:t>Familiarize yourself with bike laws.</a:t>
          </a:r>
        </a:p>
      </dgm:t>
    </dgm:pt>
    <dgm:pt modelId="{9A15B203-5801-4FC2-B856-B97DA7FD80B4}" type="parTrans" cxnId="{652D50A1-D483-40DB-88B7-225634E181CD}">
      <dgm:prSet/>
      <dgm:spPr/>
      <dgm:t>
        <a:bodyPr/>
        <a:lstStyle/>
        <a:p>
          <a:endParaRPr lang="en-US"/>
        </a:p>
      </dgm:t>
    </dgm:pt>
    <dgm:pt modelId="{B308C8CC-AC89-4CA0-8E34-1B039EF1A1B5}" type="sibTrans" cxnId="{652D50A1-D483-40DB-88B7-225634E181CD}">
      <dgm:prSet phldrT="2" phldr="0"/>
      <dgm:spPr/>
      <dgm:t>
        <a:bodyPr/>
        <a:lstStyle/>
        <a:p>
          <a:r>
            <a:rPr lang="en-US"/>
            <a:t>2</a:t>
          </a:r>
        </a:p>
      </dgm:t>
    </dgm:pt>
    <dgm:pt modelId="{D2551C24-B3C6-4DC0-A11E-DFC2748B173C}">
      <dgm:prSet/>
      <dgm:spPr/>
      <dgm:t>
        <a:bodyPr/>
        <a:lstStyle/>
        <a:p>
          <a:r>
            <a:rPr lang="en-US" dirty="0"/>
            <a:t>Stay visible and predictable, and exercise caution on roadways.</a:t>
          </a:r>
        </a:p>
      </dgm:t>
    </dgm:pt>
    <dgm:pt modelId="{607EA09E-FCD2-433C-8B25-26345ABFBD7E}" type="parTrans" cxnId="{1256B2C9-2848-4E7C-8AE7-6C79711A5E41}">
      <dgm:prSet/>
      <dgm:spPr/>
      <dgm:t>
        <a:bodyPr/>
        <a:lstStyle/>
        <a:p>
          <a:endParaRPr lang="en-US"/>
        </a:p>
      </dgm:t>
    </dgm:pt>
    <dgm:pt modelId="{EACBCA3B-FDA3-4F44-AD56-2E687D02EF7D}" type="sibTrans" cxnId="{1256B2C9-2848-4E7C-8AE7-6C79711A5E41}">
      <dgm:prSet phldrT="3" phldr="0"/>
      <dgm:spPr/>
      <dgm:t>
        <a:bodyPr/>
        <a:lstStyle/>
        <a:p>
          <a:r>
            <a:rPr lang="en-US" dirty="0"/>
            <a:t>3</a:t>
          </a:r>
        </a:p>
      </dgm:t>
    </dgm:pt>
    <dgm:pt modelId="{99741FA3-B8CA-4293-B5AB-C013CD15E620}">
      <dgm:prSet/>
      <dgm:spPr/>
      <dgm:t>
        <a:bodyPr/>
        <a:lstStyle/>
        <a:p>
          <a:r>
            <a:rPr lang="en-US" dirty="0"/>
            <a:t>Go ahead and file a bike accident claim!</a:t>
          </a:r>
        </a:p>
      </dgm:t>
    </dgm:pt>
    <dgm:pt modelId="{31279D11-93EA-4481-B994-87D52443636C}" type="parTrans" cxnId="{A97B624A-BEDA-4D90-BBC8-0D7467208F7F}">
      <dgm:prSet/>
      <dgm:spPr/>
      <dgm:t>
        <a:bodyPr/>
        <a:lstStyle/>
        <a:p>
          <a:endParaRPr lang="en-US"/>
        </a:p>
      </dgm:t>
    </dgm:pt>
    <dgm:pt modelId="{27754448-15EB-4176-923D-DE140746B90B}" type="sibTrans" cxnId="{A97B624A-BEDA-4D90-BBC8-0D7467208F7F}">
      <dgm:prSet phldrT="4" phldr="0"/>
      <dgm:spPr/>
      <dgm:t>
        <a:bodyPr/>
        <a:lstStyle/>
        <a:p>
          <a:r>
            <a:rPr lang="en-US"/>
            <a:t>4</a:t>
          </a:r>
        </a:p>
      </dgm:t>
    </dgm:pt>
    <dgm:pt modelId="{5AD8E10C-EB7A-9B44-B606-315885FF6BE6}" type="pres">
      <dgm:prSet presAssocID="{140324DC-9D6E-42A5-8CD8-7A98B5736AB1}" presName="Name0" presStyleCnt="0">
        <dgm:presLayoutVars>
          <dgm:animLvl val="lvl"/>
          <dgm:resizeHandles val="exact"/>
        </dgm:presLayoutVars>
      </dgm:prSet>
      <dgm:spPr/>
    </dgm:pt>
    <dgm:pt modelId="{DDA1506F-91CD-A548-BA7C-987D2704509C}" type="pres">
      <dgm:prSet presAssocID="{C725CEB0-B2E1-4D47-99AE-0E576E592FEA}" presName="compositeNode" presStyleCnt="0">
        <dgm:presLayoutVars>
          <dgm:bulletEnabled val="1"/>
        </dgm:presLayoutVars>
      </dgm:prSet>
      <dgm:spPr/>
    </dgm:pt>
    <dgm:pt modelId="{D966083E-DDD5-4643-B38B-1BE840132199}" type="pres">
      <dgm:prSet presAssocID="{C725CEB0-B2E1-4D47-99AE-0E576E592FEA}" presName="bgRect" presStyleLbl="bgAccFollowNode1" presStyleIdx="0" presStyleCnt="4"/>
      <dgm:spPr/>
    </dgm:pt>
    <dgm:pt modelId="{D420EF3C-BEE7-9048-A96F-0A05E9B83E4C}" type="pres">
      <dgm:prSet presAssocID="{3BAA072B-5867-46CA-876C-BC69D3F730D9}" presName="sibTransNodeCircle" presStyleLbl="alignNode1" presStyleIdx="0" presStyleCnt="8">
        <dgm:presLayoutVars>
          <dgm:chMax val="0"/>
          <dgm:bulletEnabled/>
        </dgm:presLayoutVars>
      </dgm:prSet>
      <dgm:spPr/>
    </dgm:pt>
    <dgm:pt modelId="{D91535DB-592C-7447-89B1-9A676E7CE264}" type="pres">
      <dgm:prSet presAssocID="{C725CEB0-B2E1-4D47-99AE-0E576E592FEA}" presName="bottomLine" presStyleLbl="alignNode1" presStyleIdx="1" presStyleCnt="8">
        <dgm:presLayoutVars/>
      </dgm:prSet>
      <dgm:spPr/>
    </dgm:pt>
    <dgm:pt modelId="{5DAA4301-E6CC-F044-86E4-8376C19560E3}" type="pres">
      <dgm:prSet presAssocID="{C725CEB0-B2E1-4D47-99AE-0E576E592FEA}" presName="nodeText" presStyleLbl="bgAccFollowNode1" presStyleIdx="0" presStyleCnt="4">
        <dgm:presLayoutVars>
          <dgm:bulletEnabled val="1"/>
        </dgm:presLayoutVars>
      </dgm:prSet>
      <dgm:spPr/>
    </dgm:pt>
    <dgm:pt modelId="{2ED8CEC2-8EB6-B044-B95C-20CCE01BBB33}" type="pres">
      <dgm:prSet presAssocID="{3BAA072B-5867-46CA-876C-BC69D3F730D9}" presName="sibTrans" presStyleCnt="0"/>
      <dgm:spPr/>
    </dgm:pt>
    <dgm:pt modelId="{0549AAC6-A8D1-F547-BAA0-B5E09A39EAB3}" type="pres">
      <dgm:prSet presAssocID="{C07DB9E9-CF1D-45D0-991F-1B929E9063B6}" presName="compositeNode" presStyleCnt="0">
        <dgm:presLayoutVars>
          <dgm:bulletEnabled val="1"/>
        </dgm:presLayoutVars>
      </dgm:prSet>
      <dgm:spPr/>
    </dgm:pt>
    <dgm:pt modelId="{EEA84891-C6F7-0043-9CD5-34D2CB0DA7A9}" type="pres">
      <dgm:prSet presAssocID="{C07DB9E9-CF1D-45D0-991F-1B929E9063B6}" presName="bgRect" presStyleLbl="bgAccFollowNode1" presStyleIdx="1" presStyleCnt="4"/>
      <dgm:spPr/>
    </dgm:pt>
    <dgm:pt modelId="{83138B24-BEDC-8947-9532-E933DFF3E554}" type="pres">
      <dgm:prSet presAssocID="{B308C8CC-AC89-4CA0-8E34-1B039EF1A1B5}" presName="sibTransNodeCircle" presStyleLbl="alignNode1" presStyleIdx="2" presStyleCnt="8">
        <dgm:presLayoutVars>
          <dgm:chMax val="0"/>
          <dgm:bulletEnabled/>
        </dgm:presLayoutVars>
      </dgm:prSet>
      <dgm:spPr/>
    </dgm:pt>
    <dgm:pt modelId="{FCA6764F-C6EB-1044-9638-A97729783FF8}" type="pres">
      <dgm:prSet presAssocID="{C07DB9E9-CF1D-45D0-991F-1B929E9063B6}" presName="bottomLine" presStyleLbl="alignNode1" presStyleIdx="3" presStyleCnt="8">
        <dgm:presLayoutVars/>
      </dgm:prSet>
      <dgm:spPr/>
    </dgm:pt>
    <dgm:pt modelId="{C058ADC3-C94A-1E4D-8291-DB62F6A3262C}" type="pres">
      <dgm:prSet presAssocID="{C07DB9E9-CF1D-45D0-991F-1B929E9063B6}" presName="nodeText" presStyleLbl="bgAccFollowNode1" presStyleIdx="1" presStyleCnt="4">
        <dgm:presLayoutVars>
          <dgm:bulletEnabled val="1"/>
        </dgm:presLayoutVars>
      </dgm:prSet>
      <dgm:spPr/>
    </dgm:pt>
    <dgm:pt modelId="{435B26A1-8980-574B-87F6-4B20B7F6F18F}" type="pres">
      <dgm:prSet presAssocID="{B308C8CC-AC89-4CA0-8E34-1B039EF1A1B5}" presName="sibTrans" presStyleCnt="0"/>
      <dgm:spPr/>
    </dgm:pt>
    <dgm:pt modelId="{BDDB1531-54E6-984C-8C8F-DBCBEDFB7390}" type="pres">
      <dgm:prSet presAssocID="{D2551C24-B3C6-4DC0-A11E-DFC2748B173C}" presName="compositeNode" presStyleCnt="0">
        <dgm:presLayoutVars>
          <dgm:bulletEnabled val="1"/>
        </dgm:presLayoutVars>
      </dgm:prSet>
      <dgm:spPr/>
    </dgm:pt>
    <dgm:pt modelId="{F9A311FB-EE7D-B847-AC54-59BF6F46753E}" type="pres">
      <dgm:prSet presAssocID="{D2551C24-B3C6-4DC0-A11E-DFC2748B173C}" presName="bgRect" presStyleLbl="bgAccFollowNode1" presStyleIdx="2" presStyleCnt="4"/>
      <dgm:spPr/>
    </dgm:pt>
    <dgm:pt modelId="{16900904-CAFD-6C42-B395-E041FDF1FD77}" type="pres">
      <dgm:prSet presAssocID="{EACBCA3B-FDA3-4F44-AD56-2E687D02EF7D}" presName="sibTransNodeCircle" presStyleLbl="alignNode1" presStyleIdx="4" presStyleCnt="8">
        <dgm:presLayoutVars>
          <dgm:chMax val="0"/>
          <dgm:bulletEnabled/>
        </dgm:presLayoutVars>
      </dgm:prSet>
      <dgm:spPr/>
    </dgm:pt>
    <dgm:pt modelId="{317D02A3-CC77-EA45-9986-2A998C47BD29}" type="pres">
      <dgm:prSet presAssocID="{D2551C24-B3C6-4DC0-A11E-DFC2748B173C}" presName="bottomLine" presStyleLbl="alignNode1" presStyleIdx="5" presStyleCnt="8">
        <dgm:presLayoutVars/>
      </dgm:prSet>
      <dgm:spPr/>
    </dgm:pt>
    <dgm:pt modelId="{143686E2-FBC3-9C40-BF74-3C36BB5E9A74}" type="pres">
      <dgm:prSet presAssocID="{D2551C24-B3C6-4DC0-A11E-DFC2748B173C}" presName="nodeText" presStyleLbl="bgAccFollowNode1" presStyleIdx="2" presStyleCnt="4">
        <dgm:presLayoutVars>
          <dgm:bulletEnabled val="1"/>
        </dgm:presLayoutVars>
      </dgm:prSet>
      <dgm:spPr/>
    </dgm:pt>
    <dgm:pt modelId="{81DB8314-E7D4-5940-A725-B0B93027CE72}" type="pres">
      <dgm:prSet presAssocID="{EACBCA3B-FDA3-4F44-AD56-2E687D02EF7D}" presName="sibTrans" presStyleCnt="0"/>
      <dgm:spPr/>
    </dgm:pt>
    <dgm:pt modelId="{B7990A97-E7F2-5642-889C-3362F39853CA}" type="pres">
      <dgm:prSet presAssocID="{99741FA3-B8CA-4293-B5AB-C013CD15E620}" presName="compositeNode" presStyleCnt="0">
        <dgm:presLayoutVars>
          <dgm:bulletEnabled val="1"/>
        </dgm:presLayoutVars>
      </dgm:prSet>
      <dgm:spPr/>
    </dgm:pt>
    <dgm:pt modelId="{CACF3190-85A0-904B-A2B7-0BE8FDA35226}" type="pres">
      <dgm:prSet presAssocID="{99741FA3-B8CA-4293-B5AB-C013CD15E620}" presName="bgRect" presStyleLbl="bgAccFollowNode1" presStyleIdx="3" presStyleCnt="4"/>
      <dgm:spPr/>
    </dgm:pt>
    <dgm:pt modelId="{1C8D0B6D-B882-2742-9EAC-C36801A3C5B4}" type="pres">
      <dgm:prSet presAssocID="{27754448-15EB-4176-923D-DE140746B90B}" presName="sibTransNodeCircle" presStyleLbl="alignNode1" presStyleIdx="6" presStyleCnt="8">
        <dgm:presLayoutVars>
          <dgm:chMax val="0"/>
          <dgm:bulletEnabled/>
        </dgm:presLayoutVars>
      </dgm:prSet>
      <dgm:spPr/>
    </dgm:pt>
    <dgm:pt modelId="{A1C0C7BC-9689-7644-98CA-8E80AB4382F1}" type="pres">
      <dgm:prSet presAssocID="{99741FA3-B8CA-4293-B5AB-C013CD15E620}" presName="bottomLine" presStyleLbl="alignNode1" presStyleIdx="7" presStyleCnt="8">
        <dgm:presLayoutVars/>
      </dgm:prSet>
      <dgm:spPr/>
    </dgm:pt>
    <dgm:pt modelId="{6D5E07C1-50C3-9B48-B9F6-EB15981554F7}" type="pres">
      <dgm:prSet presAssocID="{99741FA3-B8CA-4293-B5AB-C013CD15E620}" presName="nodeText" presStyleLbl="bgAccFollowNode1" presStyleIdx="3" presStyleCnt="4">
        <dgm:presLayoutVars>
          <dgm:bulletEnabled val="1"/>
        </dgm:presLayoutVars>
      </dgm:prSet>
      <dgm:spPr/>
    </dgm:pt>
  </dgm:ptLst>
  <dgm:cxnLst>
    <dgm:cxn modelId="{D8FEB202-992B-534A-B42C-AF40359F0013}" type="presOf" srcId="{99741FA3-B8CA-4293-B5AB-C013CD15E620}" destId="{CACF3190-85A0-904B-A2B7-0BE8FDA35226}" srcOrd="0" destOrd="0" presId="urn:microsoft.com/office/officeart/2016/7/layout/BasicLinearProcessNumbered"/>
    <dgm:cxn modelId="{C2AEF51A-313C-E64D-9782-9B1A2CF42B72}" type="presOf" srcId="{EACBCA3B-FDA3-4F44-AD56-2E687D02EF7D}" destId="{16900904-CAFD-6C42-B395-E041FDF1FD77}" srcOrd="0" destOrd="0" presId="urn:microsoft.com/office/officeart/2016/7/layout/BasicLinearProcessNumbered"/>
    <dgm:cxn modelId="{9CD1092D-2EFD-C94E-8D35-660D048CC310}" type="presOf" srcId="{B308C8CC-AC89-4CA0-8E34-1B039EF1A1B5}" destId="{83138B24-BEDC-8947-9532-E933DFF3E554}" srcOrd="0" destOrd="0" presId="urn:microsoft.com/office/officeart/2016/7/layout/BasicLinearProcessNumbered"/>
    <dgm:cxn modelId="{F6CF182E-BE8F-D448-8E3E-823603A1A44C}" type="presOf" srcId="{D2551C24-B3C6-4DC0-A11E-DFC2748B173C}" destId="{F9A311FB-EE7D-B847-AC54-59BF6F46753E}" srcOrd="0" destOrd="0" presId="urn:microsoft.com/office/officeart/2016/7/layout/BasicLinearProcessNumbered"/>
    <dgm:cxn modelId="{3CA87B39-E7CD-4C45-95AE-8226D3CD67A1}" type="presOf" srcId="{99741FA3-B8CA-4293-B5AB-C013CD15E620}" destId="{6D5E07C1-50C3-9B48-B9F6-EB15981554F7}" srcOrd="1" destOrd="0" presId="urn:microsoft.com/office/officeart/2016/7/layout/BasicLinearProcessNumbered"/>
    <dgm:cxn modelId="{3A267B3C-031F-A14B-A1EF-EB4377E38C24}" type="presOf" srcId="{C07DB9E9-CF1D-45D0-991F-1B929E9063B6}" destId="{C058ADC3-C94A-1E4D-8291-DB62F6A3262C}" srcOrd="1" destOrd="0" presId="urn:microsoft.com/office/officeart/2016/7/layout/BasicLinearProcessNumbered"/>
    <dgm:cxn modelId="{36650F42-8ACC-534A-8961-03DA8CB085E7}" type="presOf" srcId="{C725CEB0-B2E1-4D47-99AE-0E576E592FEA}" destId="{D966083E-DDD5-4643-B38B-1BE840132199}" srcOrd="0" destOrd="0" presId="urn:microsoft.com/office/officeart/2016/7/layout/BasicLinearProcessNumbered"/>
    <dgm:cxn modelId="{A97B624A-BEDA-4D90-BBC8-0D7467208F7F}" srcId="{140324DC-9D6E-42A5-8CD8-7A98B5736AB1}" destId="{99741FA3-B8CA-4293-B5AB-C013CD15E620}" srcOrd="3" destOrd="0" parTransId="{31279D11-93EA-4481-B994-87D52443636C}" sibTransId="{27754448-15EB-4176-923D-DE140746B90B}"/>
    <dgm:cxn modelId="{4349115C-87A5-DB43-BBD9-29EB5FABC7B3}" type="presOf" srcId="{140324DC-9D6E-42A5-8CD8-7A98B5736AB1}" destId="{5AD8E10C-EB7A-9B44-B606-315885FF6BE6}" srcOrd="0" destOrd="0" presId="urn:microsoft.com/office/officeart/2016/7/layout/BasicLinearProcessNumbered"/>
    <dgm:cxn modelId="{ADA9638F-E5B1-2B4F-89F7-A0B1AA207A81}" type="presOf" srcId="{D2551C24-B3C6-4DC0-A11E-DFC2748B173C}" destId="{143686E2-FBC3-9C40-BF74-3C36BB5E9A74}" srcOrd="1" destOrd="0" presId="urn:microsoft.com/office/officeart/2016/7/layout/BasicLinearProcessNumbered"/>
    <dgm:cxn modelId="{8FD38291-0326-864E-862B-6051AD9C2D6C}" type="presOf" srcId="{C725CEB0-B2E1-4D47-99AE-0E576E592FEA}" destId="{5DAA4301-E6CC-F044-86E4-8376C19560E3}" srcOrd="1" destOrd="0" presId="urn:microsoft.com/office/officeart/2016/7/layout/BasicLinearProcessNumbered"/>
    <dgm:cxn modelId="{E171709B-56DA-48A6-9950-C4BF163ED6C8}" srcId="{140324DC-9D6E-42A5-8CD8-7A98B5736AB1}" destId="{C725CEB0-B2E1-4D47-99AE-0E576E592FEA}" srcOrd="0" destOrd="0" parTransId="{3E602903-EAB9-421F-B3B8-076074919DE7}" sibTransId="{3BAA072B-5867-46CA-876C-BC69D3F730D9}"/>
    <dgm:cxn modelId="{D2D758A0-E2F1-344D-B0B6-D964D6FAAD10}" type="presOf" srcId="{27754448-15EB-4176-923D-DE140746B90B}" destId="{1C8D0B6D-B882-2742-9EAC-C36801A3C5B4}" srcOrd="0" destOrd="0" presId="urn:microsoft.com/office/officeart/2016/7/layout/BasicLinearProcessNumbered"/>
    <dgm:cxn modelId="{652D50A1-D483-40DB-88B7-225634E181CD}" srcId="{140324DC-9D6E-42A5-8CD8-7A98B5736AB1}" destId="{C07DB9E9-CF1D-45D0-991F-1B929E9063B6}" srcOrd="1" destOrd="0" parTransId="{9A15B203-5801-4FC2-B856-B97DA7FD80B4}" sibTransId="{B308C8CC-AC89-4CA0-8E34-1B039EF1A1B5}"/>
    <dgm:cxn modelId="{355F84B8-FA4A-0C48-B5B0-44E91B9661A4}" type="presOf" srcId="{C07DB9E9-CF1D-45D0-991F-1B929E9063B6}" destId="{EEA84891-C6F7-0043-9CD5-34D2CB0DA7A9}" srcOrd="0" destOrd="0" presId="urn:microsoft.com/office/officeart/2016/7/layout/BasicLinearProcessNumbered"/>
    <dgm:cxn modelId="{1256B2C9-2848-4E7C-8AE7-6C79711A5E41}" srcId="{140324DC-9D6E-42A5-8CD8-7A98B5736AB1}" destId="{D2551C24-B3C6-4DC0-A11E-DFC2748B173C}" srcOrd="2" destOrd="0" parTransId="{607EA09E-FCD2-433C-8B25-26345ABFBD7E}" sibTransId="{EACBCA3B-FDA3-4F44-AD56-2E687D02EF7D}"/>
    <dgm:cxn modelId="{668B59F2-3DCC-FD46-9453-EFB8BC31DE13}" type="presOf" srcId="{3BAA072B-5867-46CA-876C-BC69D3F730D9}" destId="{D420EF3C-BEE7-9048-A96F-0A05E9B83E4C}" srcOrd="0" destOrd="0" presId="urn:microsoft.com/office/officeart/2016/7/layout/BasicLinearProcessNumbered"/>
    <dgm:cxn modelId="{F0D2B267-22DB-6749-AF3F-A705AC2E7086}" type="presParOf" srcId="{5AD8E10C-EB7A-9B44-B606-315885FF6BE6}" destId="{DDA1506F-91CD-A548-BA7C-987D2704509C}" srcOrd="0" destOrd="0" presId="urn:microsoft.com/office/officeart/2016/7/layout/BasicLinearProcessNumbered"/>
    <dgm:cxn modelId="{31D7775A-6B4A-DE45-B621-7C0D207F3F52}" type="presParOf" srcId="{DDA1506F-91CD-A548-BA7C-987D2704509C}" destId="{D966083E-DDD5-4643-B38B-1BE840132199}" srcOrd="0" destOrd="0" presId="urn:microsoft.com/office/officeart/2016/7/layout/BasicLinearProcessNumbered"/>
    <dgm:cxn modelId="{0AF05B90-6ED2-B44A-9329-E2C380DD6C93}" type="presParOf" srcId="{DDA1506F-91CD-A548-BA7C-987D2704509C}" destId="{D420EF3C-BEE7-9048-A96F-0A05E9B83E4C}" srcOrd="1" destOrd="0" presId="urn:microsoft.com/office/officeart/2016/7/layout/BasicLinearProcessNumbered"/>
    <dgm:cxn modelId="{5DF4AED7-31CE-AE46-98C8-39E23814FD0C}" type="presParOf" srcId="{DDA1506F-91CD-A548-BA7C-987D2704509C}" destId="{D91535DB-592C-7447-89B1-9A676E7CE264}" srcOrd="2" destOrd="0" presId="urn:microsoft.com/office/officeart/2016/7/layout/BasicLinearProcessNumbered"/>
    <dgm:cxn modelId="{BCF8121D-295E-6F40-BDBB-55B8D43424C8}" type="presParOf" srcId="{DDA1506F-91CD-A548-BA7C-987D2704509C}" destId="{5DAA4301-E6CC-F044-86E4-8376C19560E3}" srcOrd="3" destOrd="0" presId="urn:microsoft.com/office/officeart/2016/7/layout/BasicLinearProcessNumbered"/>
    <dgm:cxn modelId="{D66A7F96-1A6C-8A43-8A6C-C007163D1D20}" type="presParOf" srcId="{5AD8E10C-EB7A-9B44-B606-315885FF6BE6}" destId="{2ED8CEC2-8EB6-B044-B95C-20CCE01BBB33}" srcOrd="1" destOrd="0" presId="urn:microsoft.com/office/officeart/2016/7/layout/BasicLinearProcessNumbered"/>
    <dgm:cxn modelId="{E0C35CA1-A800-724A-B336-BB5F6E638921}" type="presParOf" srcId="{5AD8E10C-EB7A-9B44-B606-315885FF6BE6}" destId="{0549AAC6-A8D1-F547-BAA0-B5E09A39EAB3}" srcOrd="2" destOrd="0" presId="urn:microsoft.com/office/officeart/2016/7/layout/BasicLinearProcessNumbered"/>
    <dgm:cxn modelId="{3C6F8BD3-63FE-5D41-8374-94B9C0AEB914}" type="presParOf" srcId="{0549AAC6-A8D1-F547-BAA0-B5E09A39EAB3}" destId="{EEA84891-C6F7-0043-9CD5-34D2CB0DA7A9}" srcOrd="0" destOrd="0" presId="urn:microsoft.com/office/officeart/2016/7/layout/BasicLinearProcessNumbered"/>
    <dgm:cxn modelId="{7EB408D7-739E-E549-AECF-43FA7FC341CD}" type="presParOf" srcId="{0549AAC6-A8D1-F547-BAA0-B5E09A39EAB3}" destId="{83138B24-BEDC-8947-9532-E933DFF3E554}" srcOrd="1" destOrd="0" presId="urn:microsoft.com/office/officeart/2016/7/layout/BasicLinearProcessNumbered"/>
    <dgm:cxn modelId="{D8CD2A59-2B52-2740-A41F-BF6406D77AD9}" type="presParOf" srcId="{0549AAC6-A8D1-F547-BAA0-B5E09A39EAB3}" destId="{FCA6764F-C6EB-1044-9638-A97729783FF8}" srcOrd="2" destOrd="0" presId="urn:microsoft.com/office/officeart/2016/7/layout/BasicLinearProcessNumbered"/>
    <dgm:cxn modelId="{1788E7B2-D60E-FC4E-8951-CA232D8E53A8}" type="presParOf" srcId="{0549AAC6-A8D1-F547-BAA0-B5E09A39EAB3}" destId="{C058ADC3-C94A-1E4D-8291-DB62F6A3262C}" srcOrd="3" destOrd="0" presId="urn:microsoft.com/office/officeart/2016/7/layout/BasicLinearProcessNumbered"/>
    <dgm:cxn modelId="{32277A89-81FF-D74F-AD39-051DCD8BE7C9}" type="presParOf" srcId="{5AD8E10C-EB7A-9B44-B606-315885FF6BE6}" destId="{435B26A1-8980-574B-87F6-4B20B7F6F18F}" srcOrd="3" destOrd="0" presId="urn:microsoft.com/office/officeart/2016/7/layout/BasicLinearProcessNumbered"/>
    <dgm:cxn modelId="{4957E02F-27BC-3742-997F-7B64ED539B84}" type="presParOf" srcId="{5AD8E10C-EB7A-9B44-B606-315885FF6BE6}" destId="{BDDB1531-54E6-984C-8C8F-DBCBEDFB7390}" srcOrd="4" destOrd="0" presId="urn:microsoft.com/office/officeart/2016/7/layout/BasicLinearProcessNumbered"/>
    <dgm:cxn modelId="{FDEA4DA3-4503-B349-9125-A41D9D870E28}" type="presParOf" srcId="{BDDB1531-54E6-984C-8C8F-DBCBEDFB7390}" destId="{F9A311FB-EE7D-B847-AC54-59BF6F46753E}" srcOrd="0" destOrd="0" presId="urn:microsoft.com/office/officeart/2016/7/layout/BasicLinearProcessNumbered"/>
    <dgm:cxn modelId="{AB142103-9BAC-C14A-A9D3-9D8FF47178C1}" type="presParOf" srcId="{BDDB1531-54E6-984C-8C8F-DBCBEDFB7390}" destId="{16900904-CAFD-6C42-B395-E041FDF1FD77}" srcOrd="1" destOrd="0" presId="urn:microsoft.com/office/officeart/2016/7/layout/BasicLinearProcessNumbered"/>
    <dgm:cxn modelId="{D83C68ED-81D3-0D4B-81B6-54F93EFEE7C7}" type="presParOf" srcId="{BDDB1531-54E6-984C-8C8F-DBCBEDFB7390}" destId="{317D02A3-CC77-EA45-9986-2A998C47BD29}" srcOrd="2" destOrd="0" presId="urn:microsoft.com/office/officeart/2016/7/layout/BasicLinearProcessNumbered"/>
    <dgm:cxn modelId="{58CC712E-E3E5-5F4C-9877-EC46895DF58C}" type="presParOf" srcId="{BDDB1531-54E6-984C-8C8F-DBCBEDFB7390}" destId="{143686E2-FBC3-9C40-BF74-3C36BB5E9A74}" srcOrd="3" destOrd="0" presId="urn:microsoft.com/office/officeart/2016/7/layout/BasicLinearProcessNumbered"/>
    <dgm:cxn modelId="{D50789B0-2E16-1D4B-ADE4-0E7A561A7DCB}" type="presParOf" srcId="{5AD8E10C-EB7A-9B44-B606-315885FF6BE6}" destId="{81DB8314-E7D4-5940-A725-B0B93027CE72}" srcOrd="5" destOrd="0" presId="urn:microsoft.com/office/officeart/2016/7/layout/BasicLinearProcessNumbered"/>
    <dgm:cxn modelId="{31DB6FAC-1638-2A4E-BC41-C20B036322A4}" type="presParOf" srcId="{5AD8E10C-EB7A-9B44-B606-315885FF6BE6}" destId="{B7990A97-E7F2-5642-889C-3362F39853CA}" srcOrd="6" destOrd="0" presId="urn:microsoft.com/office/officeart/2016/7/layout/BasicLinearProcessNumbered"/>
    <dgm:cxn modelId="{B0713EED-4C6F-2245-8997-FEDED7AA1BE6}" type="presParOf" srcId="{B7990A97-E7F2-5642-889C-3362F39853CA}" destId="{CACF3190-85A0-904B-A2B7-0BE8FDA35226}" srcOrd="0" destOrd="0" presId="urn:microsoft.com/office/officeart/2016/7/layout/BasicLinearProcessNumbered"/>
    <dgm:cxn modelId="{BB8FD3A9-B876-8F48-B21C-84F1BCE46737}" type="presParOf" srcId="{B7990A97-E7F2-5642-889C-3362F39853CA}" destId="{1C8D0B6D-B882-2742-9EAC-C36801A3C5B4}" srcOrd="1" destOrd="0" presId="urn:microsoft.com/office/officeart/2016/7/layout/BasicLinearProcessNumbered"/>
    <dgm:cxn modelId="{F4F024BE-8583-1B47-AB8B-14F292067019}" type="presParOf" srcId="{B7990A97-E7F2-5642-889C-3362F39853CA}" destId="{A1C0C7BC-9689-7644-98CA-8E80AB4382F1}" srcOrd="2" destOrd="0" presId="urn:microsoft.com/office/officeart/2016/7/layout/BasicLinearProcessNumbered"/>
    <dgm:cxn modelId="{C34F0456-2886-2D4C-A87D-3648DFA87829}" type="presParOf" srcId="{B7990A97-E7F2-5642-889C-3362F39853CA}" destId="{6D5E07C1-50C3-9B48-B9F6-EB15981554F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6083E-DDD5-4643-B38B-1BE840132199}">
      <dsp:nvSpPr>
        <dsp:cNvPr id="0" name=""/>
        <dsp:cNvSpPr/>
      </dsp:nvSpPr>
      <dsp:spPr>
        <a:xfrm>
          <a:off x="2862" y="248473"/>
          <a:ext cx="2270959" cy="317934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053" tIns="330200" rIns="177053" bIns="330200" numCol="1" spcCol="1270" anchor="t" anchorCtr="0">
          <a:noAutofit/>
        </a:bodyPr>
        <a:lstStyle/>
        <a:p>
          <a:pPr marL="0" lvl="0" indent="0" algn="l" defTabSz="755650">
            <a:lnSpc>
              <a:spcPct val="90000"/>
            </a:lnSpc>
            <a:spcBef>
              <a:spcPct val="0"/>
            </a:spcBef>
            <a:spcAft>
              <a:spcPct val="35000"/>
            </a:spcAft>
            <a:buNone/>
          </a:pPr>
          <a:r>
            <a:rPr lang="en-US" sz="1700" kern="1200" dirty="0"/>
            <a:t>Prioritize safety and awareness on roadways.</a:t>
          </a:r>
        </a:p>
      </dsp:txBody>
      <dsp:txXfrm>
        <a:off x="2862" y="1456624"/>
        <a:ext cx="2270959" cy="1907606"/>
      </dsp:txXfrm>
    </dsp:sp>
    <dsp:sp modelId="{D420EF3C-BEE7-9048-A96F-0A05E9B83E4C}">
      <dsp:nvSpPr>
        <dsp:cNvPr id="0" name=""/>
        <dsp:cNvSpPr/>
      </dsp:nvSpPr>
      <dsp:spPr>
        <a:xfrm>
          <a:off x="661440" y="566407"/>
          <a:ext cx="953803" cy="9538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362" tIns="12700" rIns="7436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01121" y="706088"/>
        <a:ext cx="674441" cy="674441"/>
      </dsp:txXfrm>
    </dsp:sp>
    <dsp:sp modelId="{D91535DB-592C-7447-89B1-9A676E7CE264}">
      <dsp:nvSpPr>
        <dsp:cNvPr id="0" name=""/>
        <dsp:cNvSpPr/>
      </dsp:nvSpPr>
      <dsp:spPr>
        <a:xfrm>
          <a:off x="2862" y="3427745"/>
          <a:ext cx="2270959" cy="72"/>
        </a:xfrm>
        <a:prstGeom prst="rect">
          <a:avLst/>
        </a:prstGeom>
        <a:solidFill>
          <a:schemeClr val="accent2">
            <a:hueOff val="-383114"/>
            <a:satOff val="431"/>
            <a:lumOff val="224"/>
            <a:alphaOff val="0"/>
          </a:schemeClr>
        </a:solidFill>
        <a:ln w="12700" cap="flat" cmpd="sng" algn="ctr">
          <a:solidFill>
            <a:schemeClr val="accent2">
              <a:hueOff val="-383114"/>
              <a:satOff val="431"/>
              <a:lumOff val="2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84891-C6F7-0043-9CD5-34D2CB0DA7A9}">
      <dsp:nvSpPr>
        <dsp:cNvPr id="0" name=""/>
        <dsp:cNvSpPr/>
      </dsp:nvSpPr>
      <dsp:spPr>
        <a:xfrm>
          <a:off x="2500918" y="248473"/>
          <a:ext cx="2270959" cy="3179343"/>
        </a:xfrm>
        <a:prstGeom prst="rect">
          <a:avLst/>
        </a:prstGeom>
        <a:solidFill>
          <a:schemeClr val="accent2">
            <a:tint val="40000"/>
            <a:alpha val="90000"/>
            <a:hueOff val="-945844"/>
            <a:satOff val="692"/>
            <a:lumOff val="107"/>
            <a:alphaOff val="0"/>
          </a:schemeClr>
        </a:solidFill>
        <a:ln w="12700" cap="flat" cmpd="sng" algn="ctr">
          <a:solidFill>
            <a:schemeClr val="accent2">
              <a:tint val="40000"/>
              <a:alpha val="90000"/>
              <a:hueOff val="-945844"/>
              <a:satOff val="692"/>
              <a:lumOff val="1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053" tIns="330200" rIns="177053" bIns="330200" numCol="1" spcCol="1270" anchor="t" anchorCtr="0">
          <a:noAutofit/>
        </a:bodyPr>
        <a:lstStyle/>
        <a:p>
          <a:pPr marL="0" lvl="0" indent="0" algn="l" defTabSz="755650">
            <a:lnSpc>
              <a:spcPct val="90000"/>
            </a:lnSpc>
            <a:spcBef>
              <a:spcPct val="0"/>
            </a:spcBef>
            <a:spcAft>
              <a:spcPct val="35000"/>
            </a:spcAft>
            <a:buNone/>
          </a:pPr>
          <a:r>
            <a:rPr lang="en-US" sz="1700" kern="1200" dirty="0"/>
            <a:t>Familiarize yourself with bike laws.</a:t>
          </a:r>
        </a:p>
      </dsp:txBody>
      <dsp:txXfrm>
        <a:off x="2500918" y="1456624"/>
        <a:ext cx="2270959" cy="1907606"/>
      </dsp:txXfrm>
    </dsp:sp>
    <dsp:sp modelId="{83138B24-BEDC-8947-9532-E933DFF3E554}">
      <dsp:nvSpPr>
        <dsp:cNvPr id="0" name=""/>
        <dsp:cNvSpPr/>
      </dsp:nvSpPr>
      <dsp:spPr>
        <a:xfrm>
          <a:off x="3159496" y="566407"/>
          <a:ext cx="953803" cy="953803"/>
        </a:xfrm>
        <a:prstGeom prst="ellipse">
          <a:avLst/>
        </a:prstGeom>
        <a:solidFill>
          <a:schemeClr val="accent2">
            <a:hueOff val="-766228"/>
            <a:satOff val="862"/>
            <a:lumOff val="448"/>
            <a:alphaOff val="0"/>
          </a:schemeClr>
        </a:solidFill>
        <a:ln w="12700" cap="flat" cmpd="sng" algn="ctr">
          <a:solidFill>
            <a:schemeClr val="accent2">
              <a:hueOff val="-766228"/>
              <a:satOff val="862"/>
              <a:lumOff val="4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362" tIns="12700" rIns="7436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299177" y="706088"/>
        <a:ext cx="674441" cy="674441"/>
      </dsp:txXfrm>
    </dsp:sp>
    <dsp:sp modelId="{FCA6764F-C6EB-1044-9638-A97729783FF8}">
      <dsp:nvSpPr>
        <dsp:cNvPr id="0" name=""/>
        <dsp:cNvSpPr/>
      </dsp:nvSpPr>
      <dsp:spPr>
        <a:xfrm>
          <a:off x="2500918" y="3427745"/>
          <a:ext cx="2270959" cy="72"/>
        </a:xfrm>
        <a:prstGeom prst="rect">
          <a:avLst/>
        </a:prstGeom>
        <a:solidFill>
          <a:schemeClr val="accent2">
            <a:hueOff val="-1149342"/>
            <a:satOff val="1293"/>
            <a:lumOff val="672"/>
            <a:alphaOff val="0"/>
          </a:schemeClr>
        </a:solidFill>
        <a:ln w="12700" cap="flat" cmpd="sng" algn="ctr">
          <a:solidFill>
            <a:schemeClr val="accent2">
              <a:hueOff val="-1149342"/>
              <a:satOff val="1293"/>
              <a:lumOff val="6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311FB-EE7D-B847-AC54-59BF6F46753E}">
      <dsp:nvSpPr>
        <dsp:cNvPr id="0" name=""/>
        <dsp:cNvSpPr/>
      </dsp:nvSpPr>
      <dsp:spPr>
        <a:xfrm>
          <a:off x="4998974" y="248473"/>
          <a:ext cx="2270959" cy="3179343"/>
        </a:xfrm>
        <a:prstGeom prst="rect">
          <a:avLst/>
        </a:prstGeom>
        <a:solidFill>
          <a:schemeClr val="accent2">
            <a:tint val="40000"/>
            <a:alpha val="90000"/>
            <a:hueOff val="-1891688"/>
            <a:satOff val="1384"/>
            <a:lumOff val="213"/>
            <a:alphaOff val="0"/>
          </a:schemeClr>
        </a:solidFill>
        <a:ln w="12700" cap="flat" cmpd="sng" algn="ctr">
          <a:solidFill>
            <a:schemeClr val="accent2">
              <a:tint val="40000"/>
              <a:alpha val="90000"/>
              <a:hueOff val="-1891688"/>
              <a:satOff val="1384"/>
              <a:lumOff val="2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053" tIns="330200" rIns="177053" bIns="330200" numCol="1" spcCol="1270" anchor="t" anchorCtr="0">
          <a:noAutofit/>
        </a:bodyPr>
        <a:lstStyle/>
        <a:p>
          <a:pPr marL="0" lvl="0" indent="0" algn="l" defTabSz="755650">
            <a:lnSpc>
              <a:spcPct val="90000"/>
            </a:lnSpc>
            <a:spcBef>
              <a:spcPct val="0"/>
            </a:spcBef>
            <a:spcAft>
              <a:spcPct val="35000"/>
            </a:spcAft>
            <a:buNone/>
          </a:pPr>
          <a:r>
            <a:rPr lang="en-US" sz="1700" kern="1200" dirty="0"/>
            <a:t>Stay visible and predictable, and exercise caution on roadways.</a:t>
          </a:r>
        </a:p>
      </dsp:txBody>
      <dsp:txXfrm>
        <a:off x="4998974" y="1456624"/>
        <a:ext cx="2270959" cy="1907606"/>
      </dsp:txXfrm>
    </dsp:sp>
    <dsp:sp modelId="{16900904-CAFD-6C42-B395-E041FDF1FD77}">
      <dsp:nvSpPr>
        <dsp:cNvPr id="0" name=""/>
        <dsp:cNvSpPr/>
      </dsp:nvSpPr>
      <dsp:spPr>
        <a:xfrm>
          <a:off x="5657552" y="566407"/>
          <a:ext cx="953803" cy="953803"/>
        </a:xfrm>
        <a:prstGeom prst="ellipse">
          <a:avLst/>
        </a:prstGeom>
        <a:solidFill>
          <a:schemeClr val="accent2">
            <a:hueOff val="-1532456"/>
            <a:satOff val="1725"/>
            <a:lumOff val="896"/>
            <a:alphaOff val="0"/>
          </a:schemeClr>
        </a:solidFill>
        <a:ln w="12700" cap="flat" cmpd="sng" algn="ctr">
          <a:solidFill>
            <a:schemeClr val="accent2">
              <a:hueOff val="-1532456"/>
              <a:satOff val="1725"/>
              <a:lumOff val="8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362" tIns="12700" rIns="74362" bIns="12700" numCol="1" spcCol="1270" anchor="ctr" anchorCtr="0">
          <a:noAutofit/>
        </a:bodyPr>
        <a:lstStyle/>
        <a:p>
          <a:pPr marL="0" lvl="0" indent="0" algn="ctr" defTabSz="2133600">
            <a:lnSpc>
              <a:spcPct val="90000"/>
            </a:lnSpc>
            <a:spcBef>
              <a:spcPct val="0"/>
            </a:spcBef>
            <a:spcAft>
              <a:spcPct val="35000"/>
            </a:spcAft>
            <a:buNone/>
          </a:pPr>
          <a:r>
            <a:rPr lang="en-US" sz="4800" kern="1200" dirty="0"/>
            <a:t>3</a:t>
          </a:r>
        </a:p>
      </dsp:txBody>
      <dsp:txXfrm>
        <a:off x="5797233" y="706088"/>
        <a:ext cx="674441" cy="674441"/>
      </dsp:txXfrm>
    </dsp:sp>
    <dsp:sp modelId="{317D02A3-CC77-EA45-9986-2A998C47BD29}">
      <dsp:nvSpPr>
        <dsp:cNvPr id="0" name=""/>
        <dsp:cNvSpPr/>
      </dsp:nvSpPr>
      <dsp:spPr>
        <a:xfrm>
          <a:off x="4998974" y="3427745"/>
          <a:ext cx="2270959" cy="72"/>
        </a:xfrm>
        <a:prstGeom prst="rect">
          <a:avLst/>
        </a:prstGeom>
        <a:solidFill>
          <a:schemeClr val="accent2">
            <a:hueOff val="-1915570"/>
            <a:satOff val="2156"/>
            <a:lumOff val="1120"/>
            <a:alphaOff val="0"/>
          </a:schemeClr>
        </a:solidFill>
        <a:ln w="12700" cap="flat" cmpd="sng" algn="ctr">
          <a:solidFill>
            <a:schemeClr val="accent2">
              <a:hueOff val="-1915570"/>
              <a:satOff val="2156"/>
              <a:lumOff val="11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CF3190-85A0-904B-A2B7-0BE8FDA35226}">
      <dsp:nvSpPr>
        <dsp:cNvPr id="0" name=""/>
        <dsp:cNvSpPr/>
      </dsp:nvSpPr>
      <dsp:spPr>
        <a:xfrm>
          <a:off x="7497030" y="248473"/>
          <a:ext cx="2270959" cy="3179343"/>
        </a:xfrm>
        <a:prstGeom prst="rect">
          <a:avLst/>
        </a:prstGeom>
        <a:solidFill>
          <a:schemeClr val="accent2">
            <a:tint val="40000"/>
            <a:alpha val="90000"/>
            <a:hueOff val="-2837532"/>
            <a:satOff val="2076"/>
            <a:lumOff val="320"/>
            <a:alphaOff val="0"/>
          </a:schemeClr>
        </a:solidFill>
        <a:ln w="12700" cap="flat" cmpd="sng" algn="ctr">
          <a:solidFill>
            <a:schemeClr val="accent2">
              <a:tint val="40000"/>
              <a:alpha val="90000"/>
              <a:hueOff val="-2837532"/>
              <a:satOff val="2076"/>
              <a:lumOff val="3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053" tIns="330200" rIns="177053" bIns="330200" numCol="1" spcCol="1270" anchor="t" anchorCtr="0">
          <a:noAutofit/>
        </a:bodyPr>
        <a:lstStyle/>
        <a:p>
          <a:pPr marL="0" lvl="0" indent="0" algn="l" defTabSz="755650">
            <a:lnSpc>
              <a:spcPct val="90000"/>
            </a:lnSpc>
            <a:spcBef>
              <a:spcPct val="0"/>
            </a:spcBef>
            <a:spcAft>
              <a:spcPct val="35000"/>
            </a:spcAft>
            <a:buNone/>
          </a:pPr>
          <a:r>
            <a:rPr lang="en-US" sz="1700" kern="1200" dirty="0"/>
            <a:t>Go ahead and file a bike accident claim!</a:t>
          </a:r>
        </a:p>
      </dsp:txBody>
      <dsp:txXfrm>
        <a:off x="7497030" y="1456624"/>
        <a:ext cx="2270959" cy="1907606"/>
      </dsp:txXfrm>
    </dsp:sp>
    <dsp:sp modelId="{1C8D0B6D-B882-2742-9EAC-C36801A3C5B4}">
      <dsp:nvSpPr>
        <dsp:cNvPr id="0" name=""/>
        <dsp:cNvSpPr/>
      </dsp:nvSpPr>
      <dsp:spPr>
        <a:xfrm>
          <a:off x="8155608" y="566407"/>
          <a:ext cx="953803" cy="953803"/>
        </a:xfrm>
        <a:prstGeom prst="ellipse">
          <a:avLst/>
        </a:prstGeom>
        <a:solidFill>
          <a:schemeClr val="accent2">
            <a:hueOff val="-2298684"/>
            <a:satOff val="2587"/>
            <a:lumOff val="1344"/>
            <a:alphaOff val="0"/>
          </a:schemeClr>
        </a:solidFill>
        <a:ln w="12700" cap="flat" cmpd="sng" algn="ctr">
          <a:solidFill>
            <a:schemeClr val="accent2">
              <a:hueOff val="-2298684"/>
              <a:satOff val="2587"/>
              <a:lumOff val="13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362" tIns="12700" rIns="74362"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295289" y="706088"/>
        <a:ext cx="674441" cy="674441"/>
      </dsp:txXfrm>
    </dsp:sp>
    <dsp:sp modelId="{A1C0C7BC-9689-7644-98CA-8E80AB4382F1}">
      <dsp:nvSpPr>
        <dsp:cNvPr id="0" name=""/>
        <dsp:cNvSpPr/>
      </dsp:nvSpPr>
      <dsp:spPr>
        <a:xfrm>
          <a:off x="7497030" y="3427745"/>
          <a:ext cx="2270959" cy="72"/>
        </a:xfrm>
        <a:prstGeom prst="rect">
          <a:avLst/>
        </a:prstGeom>
        <a:solidFill>
          <a:schemeClr val="accent2">
            <a:hueOff val="-2681798"/>
            <a:satOff val="3018"/>
            <a:lumOff val="1568"/>
            <a:alphaOff val="0"/>
          </a:schemeClr>
        </a:solidFill>
        <a:ln w="12700" cap="flat" cmpd="sng" algn="ctr">
          <a:solidFill>
            <a:schemeClr val="accent2">
              <a:hueOff val="-2681798"/>
              <a:satOff val="3018"/>
              <a:lumOff val="15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77121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48096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72284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12947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25271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900703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7717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62862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58964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84668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3/29/24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49802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3/29/24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6416127"/>
      </p:ext>
    </p:extLst>
  </p:cSld>
  <p:clrMap bg1="lt1" tx1="dk1" bg2="lt2" tx2="dk2" accent1="accent1" accent2="accent2" accent3="accent3" accent4="accent4" accent5="accent5" accent6="accent6" hlink="hlink" folHlink="folHlink"/>
  <p:sldLayoutIdLst>
    <p:sldLayoutId id="2147484005" r:id="rId1"/>
    <p:sldLayoutId id="2147483995" r:id="rId2"/>
    <p:sldLayoutId id="2147483996" r:id="rId3"/>
    <p:sldLayoutId id="2147483997" r:id="rId4"/>
    <p:sldLayoutId id="2147483998" r:id="rId5"/>
    <p:sldLayoutId id="2147483999" r:id="rId6"/>
    <p:sldLayoutId id="2147484004" r:id="rId7"/>
    <p:sldLayoutId id="2147484000" r:id="rId8"/>
    <p:sldLayoutId id="2147484001" r:id="rId9"/>
    <p:sldLayoutId id="2147484002" r:id="rId10"/>
    <p:sldLayoutId id="2147484003"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www.legis.state.pa.us/cfdocs/legis/LI/consCheck.cfm?txtType=HTM&amp;ttl=75&amp;div=0&amp;chpt=3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enjuris.com/directory/"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amazon.com/IDOU-Reflective-Lightweight-Adjustable-Visibility/dp/B07GZFT8L6/ref=asc_df_B07GZFT8L6/?tag=&amp;linkCode=df0&amp;hvadid=416771695349&amp;hvpos=&amp;hvnetw=g&amp;hvrand=7049802452942707978&amp;hvpone=&amp;hvptwo=&amp;hvqmt=&amp;hvdev=c&amp;hvdvcmdl=&amp;hvlocint=&amp;hvlocphy=9019514&amp;hvtargid=pla-905847633773&amp;mcid=c9f7aa3aa7513becade621c24d5cd32f&amp;ref=&amp;adgrpid=96633975969&amp;gclid=Cj0KCQjwzZmwBhD8ARIsAH4v1gV3LdIYjMq8lwr_Vasj0PP6iq_rDTBC61CzIhXISFtu3Z_KZ_ARUX4aAoq6EALw_wcB&amp;th=1"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pennshare.maps.arcgis.com/apps/webappviewer/index.html?id=8fdbf046e36e41649bbfd9d7dd7c7e7e" TargetMode="Externa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4937C6C-1D3F-4DA2-AE0C-FCD436806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291A1F2B-2906-452A-ACD0-047C8A77D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0796" y="3202180"/>
            <a:ext cx="5058952" cy="3655820"/>
          </a:xfrm>
          <a:custGeom>
            <a:avLst/>
            <a:gdLst>
              <a:gd name="connsiteX0" fmla="*/ 0 w 5058952"/>
              <a:gd name="connsiteY0" fmla="*/ 0 h 3655820"/>
              <a:gd name="connsiteX1" fmla="*/ 5058952 w 5058952"/>
              <a:gd name="connsiteY1" fmla="*/ 0 h 3655820"/>
              <a:gd name="connsiteX2" fmla="*/ 5058952 w 5058952"/>
              <a:gd name="connsiteY2" fmla="*/ 3655820 h 3655820"/>
              <a:gd name="connsiteX3" fmla="*/ 0 w 5058952"/>
              <a:gd name="connsiteY3" fmla="*/ 3655820 h 3655820"/>
            </a:gdLst>
            <a:ahLst/>
            <a:cxnLst>
              <a:cxn ang="0">
                <a:pos x="connsiteX0" y="connsiteY0"/>
              </a:cxn>
              <a:cxn ang="0">
                <a:pos x="connsiteX1" y="connsiteY1"/>
              </a:cxn>
              <a:cxn ang="0">
                <a:pos x="connsiteX2" y="connsiteY2"/>
              </a:cxn>
              <a:cxn ang="0">
                <a:pos x="connsiteX3" y="connsiteY3"/>
              </a:cxn>
            </a:cxnLst>
            <a:rect l="l" t="t" r="r" b="b"/>
            <a:pathLst>
              <a:path w="5058952" h="3655820">
                <a:moveTo>
                  <a:pt x="0" y="0"/>
                </a:moveTo>
                <a:lnTo>
                  <a:pt x="5058952" y="0"/>
                </a:lnTo>
                <a:lnTo>
                  <a:pt x="5058952" y="3655820"/>
                </a:lnTo>
                <a:lnTo>
                  <a:pt x="0" y="3655820"/>
                </a:lnTo>
                <a:close/>
              </a:path>
            </a:pathLst>
          </a:custGeom>
          <a:solidFill>
            <a:schemeClr val="tx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61C3C72B-7271-4524-AE43-ED1A7F9A5A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4231" y="3336454"/>
            <a:ext cx="4808984" cy="3521547"/>
          </a:xfrm>
          <a:custGeom>
            <a:avLst/>
            <a:gdLst>
              <a:gd name="connsiteX0" fmla="*/ 27910 w 4808984"/>
              <a:gd name="connsiteY0" fmla="*/ 72 h 3521547"/>
              <a:gd name="connsiteX1" fmla="*/ 64471 w 4808984"/>
              <a:gd name="connsiteY1" fmla="*/ 1956 h 3521547"/>
              <a:gd name="connsiteX2" fmla="*/ 70647 w 4808984"/>
              <a:gd name="connsiteY2" fmla="*/ 5452 h 3521547"/>
              <a:gd name="connsiteX3" fmla="*/ 73139 w 4808984"/>
              <a:gd name="connsiteY3" fmla="*/ 5557 h 3521547"/>
              <a:gd name="connsiteX4" fmla="*/ 75633 w 4808984"/>
              <a:gd name="connsiteY4" fmla="*/ 5663 h 3521547"/>
              <a:gd name="connsiteX5" fmla="*/ 80620 w 4808984"/>
              <a:gd name="connsiteY5" fmla="*/ 5872 h 3521547"/>
              <a:gd name="connsiteX6" fmla="*/ 85932 w 4808984"/>
              <a:gd name="connsiteY6" fmla="*/ 5287 h 3521547"/>
              <a:gd name="connsiteX7" fmla="*/ 88751 w 4808984"/>
              <a:gd name="connsiteY7" fmla="*/ 4597 h 3521547"/>
              <a:gd name="connsiteX8" fmla="*/ 91246 w 4808984"/>
              <a:gd name="connsiteY8" fmla="*/ 4702 h 3521547"/>
              <a:gd name="connsiteX9" fmla="*/ 96558 w 4808984"/>
              <a:gd name="connsiteY9" fmla="*/ 4116 h 3521547"/>
              <a:gd name="connsiteX10" fmla="*/ 99376 w 4808984"/>
              <a:gd name="connsiteY10" fmla="*/ 3427 h 3521547"/>
              <a:gd name="connsiteX11" fmla="*/ 110002 w 4808984"/>
              <a:gd name="connsiteY11" fmla="*/ 2257 h 3521547"/>
              <a:gd name="connsiteX12" fmla="*/ 112820 w 4808984"/>
              <a:gd name="connsiteY12" fmla="*/ 1567 h 3521547"/>
              <a:gd name="connsiteX13" fmla="*/ 115315 w 4808984"/>
              <a:gd name="connsiteY13" fmla="*/ 1671 h 3521547"/>
              <a:gd name="connsiteX14" fmla="*/ 118459 w 4808984"/>
              <a:gd name="connsiteY14" fmla="*/ 188 h 3521547"/>
              <a:gd name="connsiteX15" fmla="*/ 176135 w 4808984"/>
              <a:gd name="connsiteY15" fmla="*/ 1878 h 3521547"/>
              <a:gd name="connsiteX16" fmla="*/ 4808984 w 4808984"/>
              <a:gd name="connsiteY16" fmla="*/ 7954 h 3521547"/>
              <a:gd name="connsiteX17" fmla="*/ 4806850 w 4808984"/>
              <a:gd name="connsiteY17" fmla="*/ 2741547 h 3521547"/>
              <a:gd name="connsiteX18" fmla="*/ 4799340 w 4808984"/>
              <a:gd name="connsiteY18" fmla="*/ 3496596 h 3521547"/>
              <a:gd name="connsiteX19" fmla="*/ 4799383 w 4808984"/>
              <a:gd name="connsiteY19" fmla="*/ 3521547 h 3521547"/>
              <a:gd name="connsiteX20" fmla="*/ 0 w 4808984"/>
              <a:gd name="connsiteY20" fmla="*/ 3521547 h 3521547"/>
              <a:gd name="connsiteX21" fmla="*/ 138 w 4808984"/>
              <a:gd name="connsiteY21" fmla="*/ 3436662 h 3521547"/>
              <a:gd name="connsiteX22" fmla="*/ 27910 w 4808984"/>
              <a:gd name="connsiteY22" fmla="*/ 72 h 35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08984" h="3521547">
                <a:moveTo>
                  <a:pt x="27910" y="72"/>
                </a:moveTo>
                <a:lnTo>
                  <a:pt x="64471" y="1956"/>
                </a:lnTo>
                <a:lnTo>
                  <a:pt x="70647" y="5452"/>
                </a:lnTo>
                <a:cubicBezTo>
                  <a:pt x="71669" y="5877"/>
                  <a:pt x="72309" y="5521"/>
                  <a:pt x="73139" y="5557"/>
                </a:cubicBezTo>
                <a:lnTo>
                  <a:pt x="75633" y="5663"/>
                </a:lnTo>
                <a:cubicBezTo>
                  <a:pt x="77294" y="5732"/>
                  <a:pt x="79148" y="5962"/>
                  <a:pt x="80620" y="5872"/>
                </a:cubicBezTo>
                <a:cubicBezTo>
                  <a:pt x="90066" y="5291"/>
                  <a:pt x="78311" y="4966"/>
                  <a:pt x="85932" y="5287"/>
                </a:cubicBezTo>
                <a:cubicBezTo>
                  <a:pt x="86873" y="5057"/>
                  <a:pt x="87653" y="4718"/>
                  <a:pt x="88751" y="4597"/>
                </a:cubicBezTo>
                <a:cubicBezTo>
                  <a:pt x="89446" y="4520"/>
                  <a:pt x="90551" y="4777"/>
                  <a:pt x="91246" y="4702"/>
                </a:cubicBezTo>
                <a:cubicBezTo>
                  <a:pt x="97675" y="3994"/>
                  <a:pt x="90841" y="3875"/>
                  <a:pt x="96558" y="4116"/>
                </a:cubicBezTo>
                <a:lnTo>
                  <a:pt x="99376" y="3427"/>
                </a:lnTo>
                <a:cubicBezTo>
                  <a:pt x="106202" y="1756"/>
                  <a:pt x="102387" y="1936"/>
                  <a:pt x="110002" y="2257"/>
                </a:cubicBezTo>
                <a:cubicBezTo>
                  <a:pt x="110941" y="2026"/>
                  <a:pt x="111723" y="1688"/>
                  <a:pt x="112820" y="1567"/>
                </a:cubicBezTo>
                <a:cubicBezTo>
                  <a:pt x="113514" y="1490"/>
                  <a:pt x="114720" y="1816"/>
                  <a:pt x="115315" y="1671"/>
                </a:cubicBezTo>
                <a:cubicBezTo>
                  <a:pt x="116643" y="1347"/>
                  <a:pt x="116150" y="-605"/>
                  <a:pt x="118459" y="188"/>
                </a:cubicBezTo>
                <a:lnTo>
                  <a:pt x="176135" y="1878"/>
                </a:lnTo>
                <a:lnTo>
                  <a:pt x="4808984" y="7954"/>
                </a:lnTo>
                <a:cubicBezTo>
                  <a:pt x="4797354" y="304286"/>
                  <a:pt x="4808457" y="2160107"/>
                  <a:pt x="4806850" y="2741547"/>
                </a:cubicBezTo>
                <a:lnTo>
                  <a:pt x="4799340" y="3496596"/>
                </a:lnTo>
                <a:lnTo>
                  <a:pt x="4799383" y="3521547"/>
                </a:lnTo>
                <a:lnTo>
                  <a:pt x="0" y="3521547"/>
                </a:lnTo>
                <a:lnTo>
                  <a:pt x="138" y="3436662"/>
                </a:lnTo>
                <a:cubicBezTo>
                  <a:pt x="2214" y="2463054"/>
                  <a:pt x="18932" y="543379"/>
                  <a:pt x="27910" y="72"/>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9D90B-F577-0DBA-DC9C-EE28E1FFC47C}"/>
              </a:ext>
            </a:extLst>
          </p:cNvPr>
          <p:cNvSpPr>
            <a:spLocks noGrp="1"/>
          </p:cNvSpPr>
          <p:nvPr>
            <p:ph type="ctrTitle"/>
          </p:nvPr>
        </p:nvSpPr>
        <p:spPr>
          <a:xfrm>
            <a:off x="962252" y="685800"/>
            <a:ext cx="5545222" cy="4082903"/>
          </a:xfrm>
        </p:spPr>
        <p:txBody>
          <a:bodyPr anchor="t">
            <a:normAutofit/>
          </a:bodyPr>
          <a:lstStyle/>
          <a:p>
            <a:pPr>
              <a:lnSpc>
                <a:spcPct val="110000"/>
              </a:lnSpc>
            </a:pPr>
            <a:r>
              <a:rPr lang="en-US" sz="6000" dirty="0"/>
              <a:t>Bicycle Collisions in Philadelphia County: </a:t>
            </a:r>
          </a:p>
        </p:txBody>
      </p:sp>
      <p:sp>
        <p:nvSpPr>
          <p:cNvPr id="3" name="Subtitle 2">
            <a:extLst>
              <a:ext uri="{FF2B5EF4-FFF2-40B4-BE49-F238E27FC236}">
                <a16:creationId xmlns:a16="http://schemas.microsoft.com/office/drawing/2014/main" id="{00F77570-DE10-0DC2-2C79-C3F039EC5CC1}"/>
              </a:ext>
            </a:extLst>
          </p:cNvPr>
          <p:cNvSpPr>
            <a:spLocks noGrp="1"/>
          </p:cNvSpPr>
          <p:nvPr>
            <p:ph type="subTitle" idx="1"/>
          </p:nvPr>
        </p:nvSpPr>
        <p:spPr>
          <a:xfrm>
            <a:off x="1027068" y="5030090"/>
            <a:ext cx="4441380" cy="1290711"/>
          </a:xfrm>
        </p:spPr>
        <p:txBody>
          <a:bodyPr>
            <a:normAutofit/>
          </a:bodyPr>
          <a:lstStyle/>
          <a:p>
            <a:pPr>
              <a:lnSpc>
                <a:spcPct val="110000"/>
              </a:lnSpc>
            </a:pPr>
            <a:r>
              <a:rPr lang="en-US" sz="2000" b="1" dirty="0"/>
              <a:t>Analysis &amp; Recommendations</a:t>
            </a:r>
          </a:p>
          <a:p>
            <a:pPr>
              <a:lnSpc>
                <a:spcPct val="110000"/>
              </a:lnSpc>
            </a:pPr>
            <a:endParaRPr lang="en-US" dirty="0"/>
          </a:p>
          <a:p>
            <a:pPr>
              <a:lnSpc>
                <a:spcPct val="110000"/>
              </a:lnSpc>
            </a:pPr>
            <a:r>
              <a:rPr lang="en-US" dirty="0"/>
              <a:t>Gifty A. Arthur</a:t>
            </a:r>
          </a:p>
        </p:txBody>
      </p:sp>
      <p:sp>
        <p:nvSpPr>
          <p:cNvPr id="79" name="Freeform: Shape 78">
            <a:extLst>
              <a:ext uri="{FF2B5EF4-FFF2-40B4-BE49-F238E27FC236}">
                <a16:creationId xmlns:a16="http://schemas.microsoft.com/office/drawing/2014/main" id="{72752FA8-0B24-4C16-988B-CD5BF0FF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9744" y="0"/>
            <a:ext cx="5285998" cy="3482900"/>
          </a:xfrm>
          <a:custGeom>
            <a:avLst/>
            <a:gdLst>
              <a:gd name="connsiteX0" fmla="*/ 234606 w 5285998"/>
              <a:gd name="connsiteY0" fmla="*/ 0 h 3482900"/>
              <a:gd name="connsiteX1" fmla="*/ 5285998 w 5285998"/>
              <a:gd name="connsiteY1" fmla="*/ 0 h 3482900"/>
              <a:gd name="connsiteX2" fmla="*/ 5022683 w 5285998"/>
              <a:gd name="connsiteY2" fmla="*/ 3482900 h 3482900"/>
              <a:gd name="connsiteX3" fmla="*/ 0 w 5285998"/>
              <a:gd name="connsiteY3" fmla="*/ 3103176 h 3482900"/>
            </a:gdLst>
            <a:ahLst/>
            <a:cxnLst>
              <a:cxn ang="0">
                <a:pos x="connsiteX0" y="connsiteY0"/>
              </a:cxn>
              <a:cxn ang="0">
                <a:pos x="connsiteX1" y="connsiteY1"/>
              </a:cxn>
              <a:cxn ang="0">
                <a:pos x="connsiteX2" y="connsiteY2"/>
              </a:cxn>
              <a:cxn ang="0">
                <a:pos x="connsiteX3" y="connsiteY3"/>
              </a:cxn>
            </a:cxnLst>
            <a:rect l="l" t="t" r="r" b="b"/>
            <a:pathLst>
              <a:path w="5285998" h="3482900">
                <a:moveTo>
                  <a:pt x="234606" y="0"/>
                </a:moveTo>
                <a:lnTo>
                  <a:pt x="5285998" y="0"/>
                </a:lnTo>
                <a:lnTo>
                  <a:pt x="5022683" y="3482900"/>
                </a:lnTo>
                <a:lnTo>
                  <a:pt x="0" y="3103176"/>
                </a:lnTo>
                <a:close/>
              </a:path>
            </a:pathLst>
          </a:custGeom>
          <a:solidFill>
            <a:schemeClr val="tx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CCF7623C-A7D9-4FA1-B82C-5A1236AFA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9112" y="1"/>
            <a:ext cx="5032984" cy="3354713"/>
          </a:xfrm>
          <a:custGeom>
            <a:avLst/>
            <a:gdLst>
              <a:gd name="connsiteX0" fmla="*/ 225226 w 5032984"/>
              <a:gd name="connsiteY0" fmla="*/ 0 h 3354713"/>
              <a:gd name="connsiteX1" fmla="*/ 5032984 w 5032984"/>
              <a:gd name="connsiteY1" fmla="*/ 0 h 3354713"/>
              <a:gd name="connsiteX2" fmla="*/ 5031801 w 5032984"/>
              <a:gd name="connsiteY2" fmla="*/ 14593 h 3354713"/>
              <a:gd name="connsiteX3" fmla="*/ 4780014 w 5032984"/>
              <a:gd name="connsiteY3" fmla="*/ 3072903 h 3354713"/>
              <a:gd name="connsiteX4" fmla="*/ 4759665 w 5032984"/>
              <a:gd name="connsiteY4" fmla="*/ 3354713 h 3354713"/>
              <a:gd name="connsiteX5" fmla="*/ 4723402 w 5032984"/>
              <a:gd name="connsiteY5" fmla="*/ 3350149 h 3354713"/>
              <a:gd name="connsiteX6" fmla="*/ 4717509 w 5032984"/>
              <a:gd name="connsiteY6" fmla="*/ 3346209 h 3354713"/>
              <a:gd name="connsiteX7" fmla="*/ 4715036 w 5032984"/>
              <a:gd name="connsiteY7" fmla="*/ 3345921 h 3354713"/>
              <a:gd name="connsiteX8" fmla="*/ 4712560 w 5032984"/>
              <a:gd name="connsiteY8" fmla="*/ 3345633 h 3354713"/>
              <a:gd name="connsiteX9" fmla="*/ 4707610 w 5032984"/>
              <a:gd name="connsiteY9" fmla="*/ 3345058 h 3354713"/>
              <a:gd name="connsiteX10" fmla="*/ 4702278 w 5032984"/>
              <a:gd name="connsiteY10" fmla="*/ 3345251 h 3354713"/>
              <a:gd name="connsiteX11" fmla="*/ 4699421 w 5032984"/>
              <a:gd name="connsiteY11" fmla="*/ 3345733 h 3354713"/>
              <a:gd name="connsiteX12" fmla="*/ 4696945 w 5032984"/>
              <a:gd name="connsiteY12" fmla="*/ 3345445 h 3354713"/>
              <a:gd name="connsiteX13" fmla="*/ 4691613 w 5032984"/>
              <a:gd name="connsiteY13" fmla="*/ 3345639 h 3354713"/>
              <a:gd name="connsiteX14" fmla="*/ 4688756 w 5032984"/>
              <a:gd name="connsiteY14" fmla="*/ 3346119 h 3354713"/>
              <a:gd name="connsiteX15" fmla="*/ 4678090 w 5032984"/>
              <a:gd name="connsiteY15" fmla="*/ 3346506 h 3354713"/>
              <a:gd name="connsiteX16" fmla="*/ 4675235 w 5032984"/>
              <a:gd name="connsiteY16" fmla="*/ 3346987 h 3354713"/>
              <a:gd name="connsiteX17" fmla="*/ 4672758 w 5032984"/>
              <a:gd name="connsiteY17" fmla="*/ 3346700 h 3354713"/>
              <a:gd name="connsiteX18" fmla="*/ 4669519 w 5032984"/>
              <a:gd name="connsiteY18" fmla="*/ 3347948 h 3354713"/>
              <a:gd name="connsiteX19" fmla="*/ 4612219 w 5032984"/>
              <a:gd name="connsiteY19" fmla="*/ 3342027 h 3354713"/>
              <a:gd name="connsiteX20" fmla="*/ 0 w 5032984"/>
              <a:gd name="connsiteY20" fmla="*/ 2995758 h 3354713"/>
              <a:gd name="connsiteX21" fmla="*/ 202689 w 5032984"/>
              <a:gd name="connsiteY21" fmla="*/ 269703 h 33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32984" h="3354713">
                <a:moveTo>
                  <a:pt x="225226" y="0"/>
                </a:moveTo>
                <a:lnTo>
                  <a:pt x="5032984" y="0"/>
                </a:lnTo>
                <a:lnTo>
                  <a:pt x="5031801" y="14593"/>
                </a:lnTo>
                <a:cubicBezTo>
                  <a:pt x="4971016" y="761469"/>
                  <a:pt x="4852509" y="2154434"/>
                  <a:pt x="4780014" y="3072903"/>
                </a:cubicBezTo>
                <a:lnTo>
                  <a:pt x="4759665" y="3354713"/>
                </a:lnTo>
                <a:lnTo>
                  <a:pt x="4723402" y="3350149"/>
                </a:lnTo>
                <a:lnTo>
                  <a:pt x="4717509" y="3346209"/>
                </a:lnTo>
                <a:cubicBezTo>
                  <a:pt x="4716523" y="3345710"/>
                  <a:pt x="4715860" y="3346019"/>
                  <a:pt x="4715036" y="3345921"/>
                </a:cubicBezTo>
                <a:lnTo>
                  <a:pt x="4712560" y="3345633"/>
                </a:lnTo>
                <a:cubicBezTo>
                  <a:pt x="4710911" y="3345442"/>
                  <a:pt x="4709083" y="3345077"/>
                  <a:pt x="4707610" y="3345058"/>
                </a:cubicBezTo>
                <a:cubicBezTo>
                  <a:pt x="4698163" y="3344944"/>
                  <a:pt x="4709843" y="3346132"/>
                  <a:pt x="4702278" y="3345251"/>
                </a:cubicBezTo>
                <a:cubicBezTo>
                  <a:pt x="4701325" y="3345411"/>
                  <a:pt x="4700523" y="3345693"/>
                  <a:pt x="4699421" y="3345733"/>
                </a:cubicBezTo>
                <a:cubicBezTo>
                  <a:pt x="4698724" y="3345759"/>
                  <a:pt x="4697642" y="3345421"/>
                  <a:pt x="4696945" y="3345445"/>
                </a:cubicBezTo>
                <a:cubicBezTo>
                  <a:pt x="4690492" y="3345679"/>
                  <a:pt x="4697288" y="3346299"/>
                  <a:pt x="4691613" y="3345639"/>
                </a:cubicBezTo>
                <a:lnTo>
                  <a:pt x="4688756" y="3346119"/>
                </a:lnTo>
                <a:cubicBezTo>
                  <a:pt x="4681837" y="3347285"/>
                  <a:pt x="4685649" y="3347385"/>
                  <a:pt x="4678090" y="3346506"/>
                </a:cubicBezTo>
                <a:cubicBezTo>
                  <a:pt x="4677139" y="3346667"/>
                  <a:pt x="4676336" y="3346946"/>
                  <a:pt x="4675235" y="3346987"/>
                </a:cubicBezTo>
                <a:cubicBezTo>
                  <a:pt x="4674538" y="3347013"/>
                  <a:pt x="4673361" y="3346599"/>
                  <a:pt x="4672758" y="3346700"/>
                </a:cubicBezTo>
                <a:cubicBezTo>
                  <a:pt x="4671412" y="3346926"/>
                  <a:pt x="4671760" y="3348908"/>
                  <a:pt x="4669519" y="3347948"/>
                </a:cubicBezTo>
                <a:lnTo>
                  <a:pt x="4612219" y="3342027"/>
                </a:lnTo>
                <a:lnTo>
                  <a:pt x="0" y="2995758"/>
                </a:lnTo>
                <a:cubicBezTo>
                  <a:pt x="33321" y="2701079"/>
                  <a:pt x="158429" y="849455"/>
                  <a:pt x="202689" y="269703"/>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44A52A7E-66A5-41E3-BC03-6E396780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569465">
            <a:off x="11130786" y="2672699"/>
            <a:ext cx="444795" cy="1706308"/>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2">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logo of a company&#10;&#10;Description automatically generated">
            <a:extLst>
              <a:ext uri="{FF2B5EF4-FFF2-40B4-BE49-F238E27FC236}">
                <a16:creationId xmlns:a16="http://schemas.microsoft.com/office/drawing/2014/main" id="{32DCFB8D-9D1E-E3B8-CD5F-EE82656FA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55466">
            <a:off x="7182640" y="531002"/>
            <a:ext cx="4382575" cy="2191287"/>
          </a:xfrm>
          <a:prstGeom prst="rect">
            <a:avLst/>
          </a:prstGeom>
        </p:spPr>
      </p:pic>
      <p:grpSp>
        <p:nvGrpSpPr>
          <p:cNvPr id="85" name="Group 84">
            <a:extLst>
              <a:ext uri="{FF2B5EF4-FFF2-40B4-BE49-F238E27FC236}">
                <a16:creationId xmlns:a16="http://schemas.microsoft.com/office/drawing/2014/main" id="{04B83861-81F4-4841-9609-7F24CA8426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86" name="Group 85">
              <a:extLst>
                <a:ext uri="{FF2B5EF4-FFF2-40B4-BE49-F238E27FC236}">
                  <a16:creationId xmlns:a16="http://schemas.microsoft.com/office/drawing/2014/main" id="{E97421E5-62E3-42A3-AB44-181E31B2693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88" name="Straight Connector 87">
                <a:extLst>
                  <a:ext uri="{FF2B5EF4-FFF2-40B4-BE49-F238E27FC236}">
                    <a16:creationId xmlns:a16="http://schemas.microsoft.com/office/drawing/2014/main" id="{C8018B2E-8B52-4F17-AD56-D9EAAA2A91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4D6A3C9-6A89-446B-BD6B-482B376440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7" name="Oval 86">
              <a:extLst>
                <a:ext uri="{FF2B5EF4-FFF2-40B4-BE49-F238E27FC236}">
                  <a16:creationId xmlns:a16="http://schemas.microsoft.com/office/drawing/2014/main" id="{83289A9B-7CBA-44D6-8EF0-DD323F90B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bicycle lying on the ground next to a car&#10;&#10;Description automatically generated">
            <a:extLst>
              <a:ext uri="{FF2B5EF4-FFF2-40B4-BE49-F238E27FC236}">
                <a16:creationId xmlns:a16="http://schemas.microsoft.com/office/drawing/2014/main" id="{FA0DD7C4-D5A5-541A-FA78-8FFBFF9C8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967" y="3650320"/>
            <a:ext cx="4414515" cy="2946688"/>
          </a:xfrm>
          <a:prstGeom prst="rect">
            <a:avLst/>
          </a:prstGeom>
        </p:spPr>
      </p:pic>
    </p:spTree>
    <p:extLst>
      <p:ext uri="{BB962C8B-B14F-4D97-AF65-F5344CB8AC3E}">
        <p14:creationId xmlns:p14="http://schemas.microsoft.com/office/powerpoint/2010/main" val="2149349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blue bars&#10;&#10;Description automatically generated">
            <a:extLst>
              <a:ext uri="{FF2B5EF4-FFF2-40B4-BE49-F238E27FC236}">
                <a16:creationId xmlns:a16="http://schemas.microsoft.com/office/drawing/2014/main" id="{E27FAB28-367E-87C0-AD76-3E398DE98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582" y="474260"/>
            <a:ext cx="9200836" cy="5909480"/>
          </a:xfrm>
          <a:prstGeom prst="rect">
            <a:avLst/>
          </a:prstGeom>
        </p:spPr>
      </p:pic>
    </p:spTree>
    <p:extLst>
      <p:ext uri="{BB962C8B-B14F-4D97-AF65-F5344CB8AC3E}">
        <p14:creationId xmlns:p14="http://schemas.microsoft.com/office/powerpoint/2010/main" val="143595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2D0BC87E-4528-CC3F-9B60-A12EF5E11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600" y="0"/>
            <a:ext cx="8084799" cy="6858000"/>
          </a:xfrm>
          <a:prstGeom prst="rect">
            <a:avLst/>
          </a:prstGeom>
        </p:spPr>
      </p:pic>
    </p:spTree>
    <p:extLst>
      <p:ext uri="{BB962C8B-B14F-4D97-AF65-F5344CB8AC3E}">
        <p14:creationId xmlns:p14="http://schemas.microsoft.com/office/powerpoint/2010/main" val="3365427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raph&#10;&#10;Description automatically generated">
            <a:extLst>
              <a:ext uri="{FF2B5EF4-FFF2-40B4-BE49-F238E27FC236}">
                <a16:creationId xmlns:a16="http://schemas.microsoft.com/office/drawing/2014/main" id="{E2A8DE54-55B4-CAFB-6BD9-31C1A5A166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0604" y="292283"/>
            <a:ext cx="9090791" cy="6273434"/>
          </a:xfrm>
        </p:spPr>
      </p:pic>
    </p:spTree>
    <p:extLst>
      <p:ext uri="{BB962C8B-B14F-4D97-AF65-F5344CB8AC3E}">
        <p14:creationId xmlns:p14="http://schemas.microsoft.com/office/powerpoint/2010/main" val="79884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B2A24028-AFAF-ADB5-8D0A-41A2FA6DD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315" y="0"/>
            <a:ext cx="8141369" cy="6858000"/>
          </a:xfrm>
          <a:prstGeom prst="rect">
            <a:avLst/>
          </a:prstGeom>
        </p:spPr>
      </p:pic>
    </p:spTree>
    <p:extLst>
      <p:ext uri="{BB962C8B-B14F-4D97-AF65-F5344CB8AC3E}">
        <p14:creationId xmlns:p14="http://schemas.microsoft.com/office/powerpoint/2010/main" val="296569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different colored squares&#10;&#10;Description automatically generated">
            <a:extLst>
              <a:ext uri="{FF2B5EF4-FFF2-40B4-BE49-F238E27FC236}">
                <a16:creationId xmlns:a16="http://schemas.microsoft.com/office/drawing/2014/main" id="{8DB9159B-4D63-4CE6-EBE4-76574C911D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1298" y="397586"/>
            <a:ext cx="8789404" cy="6062827"/>
          </a:xfrm>
        </p:spPr>
      </p:pic>
    </p:spTree>
    <p:extLst>
      <p:ext uri="{BB962C8B-B14F-4D97-AF65-F5344CB8AC3E}">
        <p14:creationId xmlns:p14="http://schemas.microsoft.com/office/powerpoint/2010/main" val="184771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different colored squares&#10;&#10;Description automatically generated with medium confidence">
            <a:extLst>
              <a:ext uri="{FF2B5EF4-FFF2-40B4-BE49-F238E27FC236}">
                <a16:creationId xmlns:a16="http://schemas.microsoft.com/office/drawing/2014/main" id="{6ADD6462-A4AD-DE6E-BBCE-56551F2E6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962" y="276367"/>
            <a:ext cx="9818075" cy="6305266"/>
          </a:xfrm>
          <a:prstGeom prst="rect">
            <a:avLst/>
          </a:prstGeom>
        </p:spPr>
      </p:pic>
    </p:spTree>
    <p:extLst>
      <p:ext uri="{BB962C8B-B14F-4D97-AF65-F5344CB8AC3E}">
        <p14:creationId xmlns:p14="http://schemas.microsoft.com/office/powerpoint/2010/main" val="192386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894362CA-4914-2C87-EF9B-E68F6432D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964" y="87923"/>
            <a:ext cx="7934447" cy="6682154"/>
          </a:xfrm>
          <a:prstGeom prst="rect">
            <a:avLst/>
          </a:prstGeom>
        </p:spPr>
      </p:pic>
    </p:spTree>
    <p:extLst>
      <p:ext uri="{BB962C8B-B14F-4D97-AF65-F5344CB8AC3E}">
        <p14:creationId xmlns:p14="http://schemas.microsoft.com/office/powerpoint/2010/main" val="265503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81A49084-2F4D-3656-00DE-605FCF0F4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380" y="0"/>
            <a:ext cx="8091239" cy="6858000"/>
          </a:xfrm>
          <a:prstGeom prst="rect">
            <a:avLst/>
          </a:prstGeom>
        </p:spPr>
      </p:pic>
    </p:spTree>
    <p:extLst>
      <p:ext uri="{BB962C8B-B14F-4D97-AF65-F5344CB8AC3E}">
        <p14:creationId xmlns:p14="http://schemas.microsoft.com/office/powerpoint/2010/main" val="3685505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Description automatically generated">
            <a:extLst>
              <a:ext uri="{FF2B5EF4-FFF2-40B4-BE49-F238E27FC236}">
                <a16:creationId xmlns:a16="http://schemas.microsoft.com/office/drawing/2014/main" id="{CCB0DDF8-8338-C7DE-49EC-8313304AC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813" y="269543"/>
            <a:ext cx="9832373" cy="6318914"/>
          </a:xfrm>
          <a:prstGeom prst="rect">
            <a:avLst/>
          </a:prstGeom>
        </p:spPr>
      </p:pic>
    </p:spTree>
    <p:extLst>
      <p:ext uri="{BB962C8B-B14F-4D97-AF65-F5344CB8AC3E}">
        <p14:creationId xmlns:p14="http://schemas.microsoft.com/office/powerpoint/2010/main" val="1072025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squares&#10;&#10;Description automatically generated with medium confidence">
            <a:extLst>
              <a:ext uri="{FF2B5EF4-FFF2-40B4-BE49-F238E27FC236}">
                <a16:creationId xmlns:a16="http://schemas.microsoft.com/office/drawing/2014/main" id="{532A985E-D7AB-662B-C0C9-8E5C8A769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07" y="206833"/>
            <a:ext cx="9961581" cy="6466921"/>
          </a:xfrm>
          <a:prstGeom prst="rect">
            <a:avLst/>
          </a:prstGeom>
        </p:spPr>
      </p:pic>
    </p:spTree>
    <p:extLst>
      <p:ext uri="{BB962C8B-B14F-4D97-AF65-F5344CB8AC3E}">
        <p14:creationId xmlns:p14="http://schemas.microsoft.com/office/powerpoint/2010/main" val="1732840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1" name="Group 10">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3" name="Straight Connector 12">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6" name="Rectangle 15">
            <a:extLst>
              <a:ext uri="{FF2B5EF4-FFF2-40B4-BE49-F238E27FC236}">
                <a16:creationId xmlns:a16="http://schemas.microsoft.com/office/drawing/2014/main" id="{01B27662-BD40-44DC-99F5-516479EF1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2A565-8091-D2E9-10DD-C8BC906BDDD1}"/>
              </a:ext>
            </a:extLst>
          </p:cNvPr>
          <p:cNvSpPr>
            <a:spLocks noGrp="1"/>
          </p:cNvSpPr>
          <p:nvPr>
            <p:ph type="title"/>
          </p:nvPr>
        </p:nvSpPr>
        <p:spPr>
          <a:xfrm>
            <a:off x="1221475" y="1122363"/>
            <a:ext cx="5423298" cy="3646340"/>
          </a:xfrm>
        </p:spPr>
        <p:txBody>
          <a:bodyPr vert="horz" lIns="91440" tIns="45720" rIns="91440" bIns="45720" rtlCol="0" anchor="t">
            <a:normAutofit/>
          </a:bodyPr>
          <a:lstStyle/>
          <a:p>
            <a:r>
              <a:rPr lang="en-US" sz="6600" dirty="0"/>
              <a:t>Motivation</a:t>
            </a:r>
          </a:p>
        </p:txBody>
      </p:sp>
      <p:sp>
        <p:nvSpPr>
          <p:cNvPr id="3" name="Content Placeholder 2">
            <a:extLst>
              <a:ext uri="{FF2B5EF4-FFF2-40B4-BE49-F238E27FC236}">
                <a16:creationId xmlns:a16="http://schemas.microsoft.com/office/drawing/2014/main" id="{0351FEAB-3113-EB69-B7A9-835A3AD0E54B}"/>
              </a:ext>
            </a:extLst>
          </p:cNvPr>
          <p:cNvSpPr>
            <a:spLocks noGrp="1"/>
          </p:cNvSpPr>
          <p:nvPr>
            <p:ph idx="1"/>
          </p:nvPr>
        </p:nvSpPr>
        <p:spPr>
          <a:xfrm>
            <a:off x="1219200" y="3604506"/>
            <a:ext cx="4876800" cy="921774"/>
          </a:xfrm>
        </p:spPr>
        <p:txBody>
          <a:bodyPr vert="horz" lIns="91440" tIns="45720" rIns="91440" bIns="45720" rtlCol="0">
            <a:normAutofit/>
          </a:bodyPr>
          <a:lstStyle/>
          <a:p>
            <a:pPr marL="0" indent="0">
              <a:buNone/>
            </a:pPr>
            <a:r>
              <a:rPr lang="en-US" sz="1800" dirty="0"/>
              <a:t>Why focus on bicycle accidents?</a:t>
            </a:r>
          </a:p>
        </p:txBody>
      </p:sp>
      <p:sp>
        <p:nvSpPr>
          <p:cNvPr id="18" name="Rectangle 17">
            <a:extLst>
              <a:ext uri="{FF2B5EF4-FFF2-40B4-BE49-F238E27FC236}">
                <a16:creationId xmlns:a16="http://schemas.microsoft.com/office/drawing/2014/main" id="{4F4B01C3-5078-4039-811E-D840C6262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3536">
            <a:off x="6583776" y="575040"/>
            <a:ext cx="5013450" cy="5786511"/>
          </a:xfrm>
          <a:prstGeom prst="rect">
            <a:avLst/>
          </a:prstGeom>
          <a:solidFill>
            <a:schemeClr val="tx1">
              <a:lumMod val="95000"/>
            </a:schemeClr>
          </a:solidFill>
          <a:ln>
            <a:noFill/>
          </a:ln>
          <a:effectLst>
            <a:outerShdw blurRad="50800" dist="38100" dir="36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EE9B49B-B44A-4DAC-BD6E-17ABCE56D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60760">
            <a:off x="6528215" y="556684"/>
            <a:ext cx="5147611" cy="5835537"/>
          </a:xfrm>
          <a:custGeom>
            <a:avLst/>
            <a:gdLst>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0 w 4662328"/>
              <a:gd name="connsiteY84" fmla="*/ 3811601 h 5549975"/>
              <a:gd name="connsiteX85" fmla="*/ 110031 w 4662328"/>
              <a:gd name="connsiteY85" fmla="*/ 3811601 h 5549975"/>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110031 w 4662328"/>
              <a:gd name="connsiteY84" fmla="*/ 3811601 h 5549975"/>
              <a:gd name="connsiteX85" fmla="*/ 412307 w 4662328"/>
              <a:gd name="connsiteY85" fmla="*/ 0 h 5549975"/>
              <a:gd name="connsiteX0" fmla="*/ 302276 w 4552297"/>
              <a:gd name="connsiteY0" fmla="*/ 0 h 5549975"/>
              <a:gd name="connsiteX1" fmla="*/ 3304462 w 4552297"/>
              <a:gd name="connsiteY1" fmla="*/ 171842 h 5549975"/>
              <a:gd name="connsiteX2" fmla="*/ 4133273 w 4552297"/>
              <a:gd name="connsiteY2" fmla="*/ 226950 h 5549975"/>
              <a:gd name="connsiteX3" fmla="*/ 4506467 w 4552297"/>
              <a:gd name="connsiteY3" fmla="*/ 247374 h 5549975"/>
              <a:gd name="connsiteX4" fmla="*/ 4534346 w 4552297"/>
              <a:gd name="connsiteY4" fmla="*/ 269179 h 5549975"/>
              <a:gd name="connsiteX5" fmla="*/ 4532572 w 4552297"/>
              <a:gd name="connsiteY5" fmla="*/ 300930 h 5549975"/>
              <a:gd name="connsiteX6" fmla="*/ 4535494 w 4552297"/>
              <a:gd name="connsiteY6" fmla="*/ 302647 h 5549975"/>
              <a:gd name="connsiteX7" fmla="*/ 4551920 w 4552297"/>
              <a:gd name="connsiteY7" fmla="*/ 334222 h 5549975"/>
              <a:gd name="connsiteX8" fmla="*/ 4529659 w 4552297"/>
              <a:gd name="connsiteY8" fmla="*/ 391868 h 5549975"/>
              <a:gd name="connsiteX9" fmla="*/ 4526171 w 4552297"/>
              <a:gd name="connsiteY9" fmla="*/ 415489 h 5549975"/>
              <a:gd name="connsiteX10" fmla="*/ 4521066 w 4552297"/>
              <a:gd name="connsiteY10" fmla="*/ 506828 h 5549975"/>
              <a:gd name="connsiteX11" fmla="*/ 4520416 w 4552297"/>
              <a:gd name="connsiteY11" fmla="*/ 553245 h 5549975"/>
              <a:gd name="connsiteX12" fmla="*/ 4517317 w 4552297"/>
              <a:gd name="connsiteY12" fmla="*/ 581709 h 5549975"/>
              <a:gd name="connsiteX13" fmla="*/ 4516648 w 4552297"/>
              <a:gd name="connsiteY13" fmla="*/ 585890 h 5549975"/>
              <a:gd name="connsiteX14" fmla="*/ 4503711 w 4552297"/>
              <a:gd name="connsiteY14" fmla="*/ 817404 h 5549975"/>
              <a:gd name="connsiteX15" fmla="*/ 4505424 w 4552297"/>
              <a:gd name="connsiteY15" fmla="*/ 822238 h 5549975"/>
              <a:gd name="connsiteX16" fmla="*/ 4503273 w 4552297"/>
              <a:gd name="connsiteY16" fmla="*/ 846069 h 5549975"/>
              <a:gd name="connsiteX17" fmla="*/ 4501673 w 4552297"/>
              <a:gd name="connsiteY17" fmla="*/ 853854 h 5549975"/>
              <a:gd name="connsiteX18" fmla="*/ 4495435 w 4552297"/>
              <a:gd name="connsiteY18" fmla="*/ 965485 h 5549975"/>
              <a:gd name="connsiteX19" fmla="*/ 4497512 w 4552297"/>
              <a:gd name="connsiteY19" fmla="*/ 966385 h 5549975"/>
              <a:gd name="connsiteX20" fmla="*/ 4501631 w 4552297"/>
              <a:gd name="connsiteY20" fmla="*/ 1002567 h 5549975"/>
              <a:gd name="connsiteX21" fmla="*/ 4496833 w 4552297"/>
              <a:gd name="connsiteY21" fmla="*/ 1101094 h 5549975"/>
              <a:gd name="connsiteX22" fmla="*/ 4496728 w 4552297"/>
              <a:gd name="connsiteY22" fmla="*/ 1159389 h 5549975"/>
              <a:gd name="connsiteX23" fmla="*/ 4501031 w 4552297"/>
              <a:gd name="connsiteY23" fmla="*/ 1180505 h 5549975"/>
              <a:gd name="connsiteX24" fmla="*/ 4504121 w 4552297"/>
              <a:gd name="connsiteY24" fmla="*/ 1210687 h 5549975"/>
              <a:gd name="connsiteX25" fmla="*/ 4512938 w 4552297"/>
              <a:gd name="connsiteY25" fmla="*/ 1263157 h 5549975"/>
              <a:gd name="connsiteX26" fmla="*/ 4515215 w 4552297"/>
              <a:gd name="connsiteY26" fmla="*/ 1313374 h 5549975"/>
              <a:gd name="connsiteX27" fmla="*/ 4514335 w 4552297"/>
              <a:gd name="connsiteY27" fmla="*/ 1347004 h 5549975"/>
              <a:gd name="connsiteX28" fmla="*/ 4513872 w 4552297"/>
              <a:gd name="connsiteY28" fmla="*/ 1351864 h 5549975"/>
              <a:gd name="connsiteX29" fmla="*/ 4504753 w 4552297"/>
              <a:gd name="connsiteY29" fmla="*/ 1391762 h 5549975"/>
              <a:gd name="connsiteX30" fmla="*/ 4508017 w 4552297"/>
              <a:gd name="connsiteY30" fmla="*/ 1395707 h 5549975"/>
              <a:gd name="connsiteX31" fmla="*/ 4510859 w 4552297"/>
              <a:gd name="connsiteY31" fmla="*/ 1408524 h 5549975"/>
              <a:gd name="connsiteX32" fmla="*/ 4506118 w 4552297"/>
              <a:gd name="connsiteY32" fmla="*/ 1419109 h 5549975"/>
              <a:gd name="connsiteX33" fmla="*/ 4495934 w 4552297"/>
              <a:gd name="connsiteY33" fmla="*/ 1469337 h 5549975"/>
              <a:gd name="connsiteX34" fmla="*/ 4485037 w 4552297"/>
              <a:gd name="connsiteY34" fmla="*/ 1543038 h 5549975"/>
              <a:gd name="connsiteX35" fmla="*/ 4480156 w 4552297"/>
              <a:gd name="connsiteY35" fmla="*/ 1553997 h 5549975"/>
              <a:gd name="connsiteX36" fmla="*/ 4465728 w 4552297"/>
              <a:gd name="connsiteY36" fmla="*/ 1626071 h 5549975"/>
              <a:gd name="connsiteX37" fmla="*/ 4462013 w 4552297"/>
              <a:gd name="connsiteY37" fmla="*/ 1664103 h 5549975"/>
              <a:gd name="connsiteX38" fmla="*/ 4465673 w 4552297"/>
              <a:gd name="connsiteY38" fmla="*/ 1668558 h 5549975"/>
              <a:gd name="connsiteX39" fmla="*/ 4464023 w 4552297"/>
              <a:gd name="connsiteY39" fmla="*/ 1679756 h 5549975"/>
              <a:gd name="connsiteX40" fmla="*/ 4464435 w 4552297"/>
              <a:gd name="connsiteY40" fmla="*/ 1682815 h 5549975"/>
              <a:gd name="connsiteX41" fmla="*/ 4465946 w 4552297"/>
              <a:gd name="connsiteY41" fmla="*/ 1700268 h 5549975"/>
              <a:gd name="connsiteX42" fmla="*/ 4454476 w 4552297"/>
              <a:gd name="connsiteY42" fmla="*/ 1735163 h 5549975"/>
              <a:gd name="connsiteX43" fmla="*/ 4452416 w 4552297"/>
              <a:gd name="connsiteY43" fmla="*/ 1735289 h 5549975"/>
              <a:gd name="connsiteX44" fmla="*/ 4443918 w 4552297"/>
              <a:gd name="connsiteY44" fmla="*/ 1887374 h 5549975"/>
              <a:gd name="connsiteX45" fmla="*/ 4452609 w 4552297"/>
              <a:gd name="connsiteY45" fmla="*/ 1911536 h 5549975"/>
              <a:gd name="connsiteX46" fmla="*/ 4454887 w 4552297"/>
              <a:gd name="connsiteY46" fmla="*/ 1961755 h 5549975"/>
              <a:gd name="connsiteX47" fmla="*/ 4454006 w 4552297"/>
              <a:gd name="connsiteY47" fmla="*/ 1995384 h 5549975"/>
              <a:gd name="connsiteX48" fmla="*/ 4453544 w 4552297"/>
              <a:gd name="connsiteY48" fmla="*/ 2000244 h 5549975"/>
              <a:gd name="connsiteX49" fmla="*/ 4444424 w 4552297"/>
              <a:gd name="connsiteY49" fmla="*/ 2040142 h 5549975"/>
              <a:gd name="connsiteX50" fmla="*/ 4447689 w 4552297"/>
              <a:gd name="connsiteY50" fmla="*/ 2044087 h 5549975"/>
              <a:gd name="connsiteX51" fmla="*/ 4450530 w 4552297"/>
              <a:gd name="connsiteY51" fmla="*/ 2056904 h 5549975"/>
              <a:gd name="connsiteX52" fmla="*/ 4445789 w 4552297"/>
              <a:gd name="connsiteY52" fmla="*/ 2067489 h 5549975"/>
              <a:gd name="connsiteX53" fmla="*/ 4435605 w 4552297"/>
              <a:gd name="connsiteY53" fmla="*/ 2117719 h 5549975"/>
              <a:gd name="connsiteX54" fmla="*/ 4428274 w 4552297"/>
              <a:gd name="connsiteY54" fmla="*/ 2167300 h 5549975"/>
              <a:gd name="connsiteX55" fmla="*/ 4372191 w 4552297"/>
              <a:gd name="connsiteY55" fmla="*/ 3223633 h 5549975"/>
              <a:gd name="connsiteX56" fmla="*/ 4359405 w 4552297"/>
              <a:gd name="connsiteY56" fmla="*/ 3477281 h 5549975"/>
              <a:gd name="connsiteX57" fmla="*/ 4348320 w 4552297"/>
              <a:gd name="connsiteY57" fmla="*/ 3639984 h 5549975"/>
              <a:gd name="connsiteX58" fmla="*/ 4257559 w 4552297"/>
              <a:gd name="connsiteY58" fmla="*/ 5278921 h 5549975"/>
              <a:gd name="connsiteX59" fmla="*/ 4262857 w 4552297"/>
              <a:gd name="connsiteY59" fmla="*/ 5315626 h 5549975"/>
              <a:gd name="connsiteX60" fmla="*/ 4266391 w 4552297"/>
              <a:gd name="connsiteY60" fmla="*/ 5350090 h 5549975"/>
              <a:gd name="connsiteX61" fmla="*/ 4269223 w 4552297"/>
              <a:gd name="connsiteY61" fmla="*/ 5450399 h 5549975"/>
              <a:gd name="connsiteX62" fmla="*/ 4250666 w 4552297"/>
              <a:gd name="connsiteY62" fmla="*/ 5484804 h 5549975"/>
              <a:gd name="connsiteX63" fmla="*/ 4246014 w 4552297"/>
              <a:gd name="connsiteY63" fmla="*/ 5487504 h 5549975"/>
              <a:gd name="connsiteX64" fmla="*/ 4242557 w 4552297"/>
              <a:gd name="connsiteY64" fmla="*/ 5549951 h 5549975"/>
              <a:gd name="connsiteX65" fmla="*/ 11873 w 4552297"/>
              <a:gd name="connsiteY65" fmla="*/ 5314089 h 5549975"/>
              <a:gd name="connsiteX66" fmla="*/ 15679 w 4552297"/>
              <a:gd name="connsiteY66" fmla="*/ 5243704 h 5549975"/>
              <a:gd name="connsiteX67" fmla="*/ 3174 w 4552297"/>
              <a:gd name="connsiteY67" fmla="*/ 5239903 h 5549975"/>
              <a:gd name="connsiteX68" fmla="*/ 7394 w 4552297"/>
              <a:gd name="connsiteY68" fmla="*/ 5233298 h 5549975"/>
              <a:gd name="connsiteX69" fmla="*/ 7663 w 4552297"/>
              <a:gd name="connsiteY69" fmla="*/ 5230552 h 5549975"/>
              <a:gd name="connsiteX70" fmla="*/ 7933 w 4552297"/>
              <a:gd name="connsiteY70" fmla="*/ 5227804 h 5549975"/>
              <a:gd name="connsiteX71" fmla="*/ 8470 w 4552297"/>
              <a:gd name="connsiteY71" fmla="*/ 5222308 h 5549975"/>
              <a:gd name="connsiteX72" fmla="*/ 8155 w 4552297"/>
              <a:gd name="connsiteY72" fmla="*/ 5216405 h 5549975"/>
              <a:gd name="connsiteX73" fmla="*/ 7571 w 4552297"/>
              <a:gd name="connsiteY73" fmla="*/ 5213249 h 5549975"/>
              <a:gd name="connsiteX74" fmla="*/ 7840 w 4552297"/>
              <a:gd name="connsiteY74" fmla="*/ 5210500 h 5549975"/>
              <a:gd name="connsiteX75" fmla="*/ 7524 w 4552297"/>
              <a:gd name="connsiteY75" fmla="*/ 5204597 h 5549975"/>
              <a:gd name="connsiteX76" fmla="*/ 6941 w 4552297"/>
              <a:gd name="connsiteY76" fmla="*/ 5201441 h 5549975"/>
              <a:gd name="connsiteX77" fmla="*/ 6311 w 4552297"/>
              <a:gd name="connsiteY77" fmla="*/ 5189632 h 5549975"/>
              <a:gd name="connsiteX78" fmla="*/ 5727 w 4552297"/>
              <a:gd name="connsiteY78" fmla="*/ 5186477 h 5549975"/>
              <a:gd name="connsiteX79" fmla="*/ 5995 w 4552297"/>
              <a:gd name="connsiteY79" fmla="*/ 5183728 h 5549975"/>
              <a:gd name="connsiteX80" fmla="*/ 4560 w 4552297"/>
              <a:gd name="connsiteY80" fmla="*/ 5180163 h 5549975"/>
              <a:gd name="connsiteX81" fmla="*/ 21055 w 4552297"/>
              <a:gd name="connsiteY81" fmla="*/ 5144275 h 5549975"/>
              <a:gd name="connsiteX82" fmla="*/ 42491 w 4552297"/>
              <a:gd name="connsiteY82" fmla="*/ 4747825 h 5549975"/>
              <a:gd name="connsiteX83" fmla="*/ 0 w 4552297"/>
              <a:gd name="connsiteY83" fmla="*/ 3811601 h 5549975"/>
              <a:gd name="connsiteX84" fmla="*/ 302276 w 4552297"/>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218499 w 4549123"/>
              <a:gd name="connsiteY83" fmla="*/ 3822685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74412 w 4549123"/>
              <a:gd name="connsiteY83" fmla="*/ 3839310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74412 w 4549123"/>
              <a:gd name="connsiteY82" fmla="*/ 3839310 h 5549975"/>
              <a:gd name="connsiteX83" fmla="*/ 299102 w 4549123"/>
              <a:gd name="connsiteY83"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6798 w 4549123"/>
              <a:gd name="connsiteY81" fmla="*/ 5116566 h 5549975"/>
              <a:gd name="connsiteX82" fmla="*/ 74412 w 4549123"/>
              <a:gd name="connsiteY82" fmla="*/ 3839310 h 5549975"/>
              <a:gd name="connsiteX83" fmla="*/ 299102 w 4549123"/>
              <a:gd name="connsiteY83" fmla="*/ 0 h 5549975"/>
              <a:gd name="connsiteX0" fmla="*/ 304427 w 4554448"/>
              <a:gd name="connsiteY0" fmla="*/ 0 h 5549970"/>
              <a:gd name="connsiteX1" fmla="*/ 3306613 w 4554448"/>
              <a:gd name="connsiteY1" fmla="*/ 171842 h 5549970"/>
              <a:gd name="connsiteX2" fmla="*/ 4135424 w 4554448"/>
              <a:gd name="connsiteY2" fmla="*/ 226950 h 5549970"/>
              <a:gd name="connsiteX3" fmla="*/ 4508618 w 4554448"/>
              <a:gd name="connsiteY3" fmla="*/ 247374 h 5549970"/>
              <a:gd name="connsiteX4" fmla="*/ 4536497 w 4554448"/>
              <a:gd name="connsiteY4" fmla="*/ 269179 h 5549970"/>
              <a:gd name="connsiteX5" fmla="*/ 4534723 w 4554448"/>
              <a:gd name="connsiteY5" fmla="*/ 300930 h 5549970"/>
              <a:gd name="connsiteX6" fmla="*/ 4537645 w 4554448"/>
              <a:gd name="connsiteY6" fmla="*/ 302647 h 5549970"/>
              <a:gd name="connsiteX7" fmla="*/ 4554071 w 4554448"/>
              <a:gd name="connsiteY7" fmla="*/ 334222 h 5549970"/>
              <a:gd name="connsiteX8" fmla="*/ 4531810 w 4554448"/>
              <a:gd name="connsiteY8" fmla="*/ 391868 h 5549970"/>
              <a:gd name="connsiteX9" fmla="*/ 4528322 w 4554448"/>
              <a:gd name="connsiteY9" fmla="*/ 415489 h 5549970"/>
              <a:gd name="connsiteX10" fmla="*/ 4523217 w 4554448"/>
              <a:gd name="connsiteY10" fmla="*/ 506828 h 5549970"/>
              <a:gd name="connsiteX11" fmla="*/ 4522567 w 4554448"/>
              <a:gd name="connsiteY11" fmla="*/ 553245 h 5549970"/>
              <a:gd name="connsiteX12" fmla="*/ 4519468 w 4554448"/>
              <a:gd name="connsiteY12" fmla="*/ 581709 h 5549970"/>
              <a:gd name="connsiteX13" fmla="*/ 4518799 w 4554448"/>
              <a:gd name="connsiteY13" fmla="*/ 585890 h 5549970"/>
              <a:gd name="connsiteX14" fmla="*/ 4505862 w 4554448"/>
              <a:gd name="connsiteY14" fmla="*/ 817404 h 5549970"/>
              <a:gd name="connsiteX15" fmla="*/ 4507575 w 4554448"/>
              <a:gd name="connsiteY15" fmla="*/ 822238 h 5549970"/>
              <a:gd name="connsiteX16" fmla="*/ 4505424 w 4554448"/>
              <a:gd name="connsiteY16" fmla="*/ 846069 h 5549970"/>
              <a:gd name="connsiteX17" fmla="*/ 4503824 w 4554448"/>
              <a:gd name="connsiteY17" fmla="*/ 853854 h 5549970"/>
              <a:gd name="connsiteX18" fmla="*/ 4497586 w 4554448"/>
              <a:gd name="connsiteY18" fmla="*/ 965485 h 5549970"/>
              <a:gd name="connsiteX19" fmla="*/ 4499663 w 4554448"/>
              <a:gd name="connsiteY19" fmla="*/ 966385 h 5549970"/>
              <a:gd name="connsiteX20" fmla="*/ 4503782 w 4554448"/>
              <a:gd name="connsiteY20" fmla="*/ 1002567 h 5549970"/>
              <a:gd name="connsiteX21" fmla="*/ 4498984 w 4554448"/>
              <a:gd name="connsiteY21" fmla="*/ 1101094 h 5549970"/>
              <a:gd name="connsiteX22" fmla="*/ 4498879 w 4554448"/>
              <a:gd name="connsiteY22" fmla="*/ 1159389 h 5549970"/>
              <a:gd name="connsiteX23" fmla="*/ 4503182 w 4554448"/>
              <a:gd name="connsiteY23" fmla="*/ 1180505 h 5549970"/>
              <a:gd name="connsiteX24" fmla="*/ 4506272 w 4554448"/>
              <a:gd name="connsiteY24" fmla="*/ 1210687 h 5549970"/>
              <a:gd name="connsiteX25" fmla="*/ 4515089 w 4554448"/>
              <a:gd name="connsiteY25" fmla="*/ 1263157 h 5549970"/>
              <a:gd name="connsiteX26" fmla="*/ 4517366 w 4554448"/>
              <a:gd name="connsiteY26" fmla="*/ 1313374 h 5549970"/>
              <a:gd name="connsiteX27" fmla="*/ 4516486 w 4554448"/>
              <a:gd name="connsiteY27" fmla="*/ 1347004 h 5549970"/>
              <a:gd name="connsiteX28" fmla="*/ 4516023 w 4554448"/>
              <a:gd name="connsiteY28" fmla="*/ 1351864 h 5549970"/>
              <a:gd name="connsiteX29" fmla="*/ 4506904 w 4554448"/>
              <a:gd name="connsiteY29" fmla="*/ 1391762 h 5549970"/>
              <a:gd name="connsiteX30" fmla="*/ 4510168 w 4554448"/>
              <a:gd name="connsiteY30" fmla="*/ 1395707 h 5549970"/>
              <a:gd name="connsiteX31" fmla="*/ 4513010 w 4554448"/>
              <a:gd name="connsiteY31" fmla="*/ 1408524 h 5549970"/>
              <a:gd name="connsiteX32" fmla="*/ 4508269 w 4554448"/>
              <a:gd name="connsiteY32" fmla="*/ 1419109 h 5549970"/>
              <a:gd name="connsiteX33" fmla="*/ 4498085 w 4554448"/>
              <a:gd name="connsiteY33" fmla="*/ 1469337 h 5549970"/>
              <a:gd name="connsiteX34" fmla="*/ 4487188 w 4554448"/>
              <a:gd name="connsiteY34" fmla="*/ 1543038 h 5549970"/>
              <a:gd name="connsiteX35" fmla="*/ 4482307 w 4554448"/>
              <a:gd name="connsiteY35" fmla="*/ 1553997 h 5549970"/>
              <a:gd name="connsiteX36" fmla="*/ 4467879 w 4554448"/>
              <a:gd name="connsiteY36" fmla="*/ 1626071 h 5549970"/>
              <a:gd name="connsiteX37" fmla="*/ 4464164 w 4554448"/>
              <a:gd name="connsiteY37" fmla="*/ 1664103 h 5549970"/>
              <a:gd name="connsiteX38" fmla="*/ 4467824 w 4554448"/>
              <a:gd name="connsiteY38" fmla="*/ 1668558 h 5549970"/>
              <a:gd name="connsiteX39" fmla="*/ 4466174 w 4554448"/>
              <a:gd name="connsiteY39" fmla="*/ 1679756 h 5549970"/>
              <a:gd name="connsiteX40" fmla="*/ 4466586 w 4554448"/>
              <a:gd name="connsiteY40" fmla="*/ 1682815 h 5549970"/>
              <a:gd name="connsiteX41" fmla="*/ 4468097 w 4554448"/>
              <a:gd name="connsiteY41" fmla="*/ 1700268 h 5549970"/>
              <a:gd name="connsiteX42" fmla="*/ 4456627 w 4554448"/>
              <a:gd name="connsiteY42" fmla="*/ 1735163 h 5549970"/>
              <a:gd name="connsiteX43" fmla="*/ 4454567 w 4554448"/>
              <a:gd name="connsiteY43" fmla="*/ 1735289 h 5549970"/>
              <a:gd name="connsiteX44" fmla="*/ 4446069 w 4554448"/>
              <a:gd name="connsiteY44" fmla="*/ 1887374 h 5549970"/>
              <a:gd name="connsiteX45" fmla="*/ 4454760 w 4554448"/>
              <a:gd name="connsiteY45" fmla="*/ 1911536 h 5549970"/>
              <a:gd name="connsiteX46" fmla="*/ 4457038 w 4554448"/>
              <a:gd name="connsiteY46" fmla="*/ 1961755 h 5549970"/>
              <a:gd name="connsiteX47" fmla="*/ 4456157 w 4554448"/>
              <a:gd name="connsiteY47" fmla="*/ 1995384 h 5549970"/>
              <a:gd name="connsiteX48" fmla="*/ 4455695 w 4554448"/>
              <a:gd name="connsiteY48" fmla="*/ 2000244 h 5549970"/>
              <a:gd name="connsiteX49" fmla="*/ 4446575 w 4554448"/>
              <a:gd name="connsiteY49" fmla="*/ 2040142 h 5549970"/>
              <a:gd name="connsiteX50" fmla="*/ 4449840 w 4554448"/>
              <a:gd name="connsiteY50" fmla="*/ 2044087 h 5549970"/>
              <a:gd name="connsiteX51" fmla="*/ 4452681 w 4554448"/>
              <a:gd name="connsiteY51" fmla="*/ 2056904 h 5549970"/>
              <a:gd name="connsiteX52" fmla="*/ 4447940 w 4554448"/>
              <a:gd name="connsiteY52" fmla="*/ 2067489 h 5549970"/>
              <a:gd name="connsiteX53" fmla="*/ 4437756 w 4554448"/>
              <a:gd name="connsiteY53" fmla="*/ 2117719 h 5549970"/>
              <a:gd name="connsiteX54" fmla="*/ 4430425 w 4554448"/>
              <a:gd name="connsiteY54" fmla="*/ 2167300 h 5549970"/>
              <a:gd name="connsiteX55" fmla="*/ 4374342 w 4554448"/>
              <a:gd name="connsiteY55" fmla="*/ 3223633 h 5549970"/>
              <a:gd name="connsiteX56" fmla="*/ 4361556 w 4554448"/>
              <a:gd name="connsiteY56" fmla="*/ 3477281 h 5549970"/>
              <a:gd name="connsiteX57" fmla="*/ 4350471 w 4554448"/>
              <a:gd name="connsiteY57" fmla="*/ 3639984 h 5549970"/>
              <a:gd name="connsiteX58" fmla="*/ 4259710 w 4554448"/>
              <a:gd name="connsiteY58" fmla="*/ 5278921 h 5549970"/>
              <a:gd name="connsiteX59" fmla="*/ 4265008 w 4554448"/>
              <a:gd name="connsiteY59" fmla="*/ 5315626 h 5549970"/>
              <a:gd name="connsiteX60" fmla="*/ 4268542 w 4554448"/>
              <a:gd name="connsiteY60" fmla="*/ 5350090 h 5549970"/>
              <a:gd name="connsiteX61" fmla="*/ 4271374 w 4554448"/>
              <a:gd name="connsiteY61" fmla="*/ 5450399 h 5549970"/>
              <a:gd name="connsiteX62" fmla="*/ 4252817 w 4554448"/>
              <a:gd name="connsiteY62" fmla="*/ 5484804 h 5549970"/>
              <a:gd name="connsiteX63" fmla="*/ 4248165 w 4554448"/>
              <a:gd name="connsiteY63" fmla="*/ 5487504 h 5549970"/>
              <a:gd name="connsiteX64" fmla="*/ 4244708 w 4554448"/>
              <a:gd name="connsiteY64" fmla="*/ 5549951 h 5549970"/>
              <a:gd name="connsiteX65" fmla="*/ 0 w 4554448"/>
              <a:gd name="connsiteY65" fmla="*/ 5272016 h 5549970"/>
              <a:gd name="connsiteX66" fmla="*/ 17830 w 4554448"/>
              <a:gd name="connsiteY66" fmla="*/ 5243704 h 5549970"/>
              <a:gd name="connsiteX67" fmla="*/ 5325 w 4554448"/>
              <a:gd name="connsiteY67" fmla="*/ 5239903 h 5549970"/>
              <a:gd name="connsiteX68" fmla="*/ 9545 w 4554448"/>
              <a:gd name="connsiteY68" fmla="*/ 5233298 h 5549970"/>
              <a:gd name="connsiteX69" fmla="*/ 9814 w 4554448"/>
              <a:gd name="connsiteY69" fmla="*/ 5230552 h 5549970"/>
              <a:gd name="connsiteX70" fmla="*/ 10084 w 4554448"/>
              <a:gd name="connsiteY70" fmla="*/ 5227804 h 5549970"/>
              <a:gd name="connsiteX71" fmla="*/ 10621 w 4554448"/>
              <a:gd name="connsiteY71" fmla="*/ 5222308 h 5549970"/>
              <a:gd name="connsiteX72" fmla="*/ 10306 w 4554448"/>
              <a:gd name="connsiteY72" fmla="*/ 5216405 h 5549970"/>
              <a:gd name="connsiteX73" fmla="*/ 9722 w 4554448"/>
              <a:gd name="connsiteY73" fmla="*/ 5213249 h 5549970"/>
              <a:gd name="connsiteX74" fmla="*/ 9991 w 4554448"/>
              <a:gd name="connsiteY74" fmla="*/ 5210500 h 5549970"/>
              <a:gd name="connsiteX75" fmla="*/ 9675 w 4554448"/>
              <a:gd name="connsiteY75" fmla="*/ 5204597 h 5549970"/>
              <a:gd name="connsiteX76" fmla="*/ 9092 w 4554448"/>
              <a:gd name="connsiteY76" fmla="*/ 5201441 h 5549970"/>
              <a:gd name="connsiteX77" fmla="*/ 8462 w 4554448"/>
              <a:gd name="connsiteY77" fmla="*/ 5189632 h 5549970"/>
              <a:gd name="connsiteX78" fmla="*/ 7878 w 4554448"/>
              <a:gd name="connsiteY78" fmla="*/ 5186477 h 5549970"/>
              <a:gd name="connsiteX79" fmla="*/ 8146 w 4554448"/>
              <a:gd name="connsiteY79" fmla="*/ 5183728 h 5549970"/>
              <a:gd name="connsiteX80" fmla="*/ 6711 w 4554448"/>
              <a:gd name="connsiteY80" fmla="*/ 5180163 h 5549970"/>
              <a:gd name="connsiteX81" fmla="*/ 12123 w 4554448"/>
              <a:gd name="connsiteY81" fmla="*/ 5116566 h 5549970"/>
              <a:gd name="connsiteX82" fmla="*/ 79737 w 4554448"/>
              <a:gd name="connsiteY82" fmla="*/ 3839310 h 5549970"/>
              <a:gd name="connsiteX83" fmla="*/ 304427 w 4554448"/>
              <a:gd name="connsiteY83" fmla="*/ 0 h 5549970"/>
              <a:gd name="connsiteX0" fmla="*/ 338086 w 4588107"/>
              <a:gd name="connsiteY0" fmla="*/ 0 h 5549995"/>
              <a:gd name="connsiteX1" fmla="*/ 3340272 w 4588107"/>
              <a:gd name="connsiteY1" fmla="*/ 171842 h 5549995"/>
              <a:gd name="connsiteX2" fmla="*/ 4169083 w 4588107"/>
              <a:gd name="connsiteY2" fmla="*/ 226950 h 5549995"/>
              <a:gd name="connsiteX3" fmla="*/ 4542277 w 4588107"/>
              <a:gd name="connsiteY3" fmla="*/ 247374 h 5549995"/>
              <a:gd name="connsiteX4" fmla="*/ 4570156 w 4588107"/>
              <a:gd name="connsiteY4" fmla="*/ 269179 h 5549995"/>
              <a:gd name="connsiteX5" fmla="*/ 4568382 w 4588107"/>
              <a:gd name="connsiteY5" fmla="*/ 300930 h 5549995"/>
              <a:gd name="connsiteX6" fmla="*/ 4571304 w 4588107"/>
              <a:gd name="connsiteY6" fmla="*/ 302647 h 5549995"/>
              <a:gd name="connsiteX7" fmla="*/ 4587730 w 4588107"/>
              <a:gd name="connsiteY7" fmla="*/ 334222 h 5549995"/>
              <a:gd name="connsiteX8" fmla="*/ 4565469 w 4588107"/>
              <a:gd name="connsiteY8" fmla="*/ 391868 h 5549995"/>
              <a:gd name="connsiteX9" fmla="*/ 4561981 w 4588107"/>
              <a:gd name="connsiteY9" fmla="*/ 415489 h 5549995"/>
              <a:gd name="connsiteX10" fmla="*/ 4556876 w 4588107"/>
              <a:gd name="connsiteY10" fmla="*/ 506828 h 5549995"/>
              <a:gd name="connsiteX11" fmla="*/ 4556226 w 4588107"/>
              <a:gd name="connsiteY11" fmla="*/ 553245 h 5549995"/>
              <a:gd name="connsiteX12" fmla="*/ 4553127 w 4588107"/>
              <a:gd name="connsiteY12" fmla="*/ 581709 h 5549995"/>
              <a:gd name="connsiteX13" fmla="*/ 4552458 w 4588107"/>
              <a:gd name="connsiteY13" fmla="*/ 585890 h 5549995"/>
              <a:gd name="connsiteX14" fmla="*/ 4539521 w 4588107"/>
              <a:gd name="connsiteY14" fmla="*/ 817404 h 5549995"/>
              <a:gd name="connsiteX15" fmla="*/ 4541234 w 4588107"/>
              <a:gd name="connsiteY15" fmla="*/ 822238 h 5549995"/>
              <a:gd name="connsiteX16" fmla="*/ 4539083 w 4588107"/>
              <a:gd name="connsiteY16" fmla="*/ 846069 h 5549995"/>
              <a:gd name="connsiteX17" fmla="*/ 4537483 w 4588107"/>
              <a:gd name="connsiteY17" fmla="*/ 853854 h 5549995"/>
              <a:gd name="connsiteX18" fmla="*/ 4531245 w 4588107"/>
              <a:gd name="connsiteY18" fmla="*/ 965485 h 5549995"/>
              <a:gd name="connsiteX19" fmla="*/ 4533322 w 4588107"/>
              <a:gd name="connsiteY19" fmla="*/ 966385 h 5549995"/>
              <a:gd name="connsiteX20" fmla="*/ 4537441 w 4588107"/>
              <a:gd name="connsiteY20" fmla="*/ 1002567 h 5549995"/>
              <a:gd name="connsiteX21" fmla="*/ 4532643 w 4588107"/>
              <a:gd name="connsiteY21" fmla="*/ 1101094 h 5549995"/>
              <a:gd name="connsiteX22" fmla="*/ 4532538 w 4588107"/>
              <a:gd name="connsiteY22" fmla="*/ 1159389 h 5549995"/>
              <a:gd name="connsiteX23" fmla="*/ 4536841 w 4588107"/>
              <a:gd name="connsiteY23" fmla="*/ 1180505 h 5549995"/>
              <a:gd name="connsiteX24" fmla="*/ 4539931 w 4588107"/>
              <a:gd name="connsiteY24" fmla="*/ 1210687 h 5549995"/>
              <a:gd name="connsiteX25" fmla="*/ 4548748 w 4588107"/>
              <a:gd name="connsiteY25" fmla="*/ 1263157 h 5549995"/>
              <a:gd name="connsiteX26" fmla="*/ 4551025 w 4588107"/>
              <a:gd name="connsiteY26" fmla="*/ 1313374 h 5549995"/>
              <a:gd name="connsiteX27" fmla="*/ 4550145 w 4588107"/>
              <a:gd name="connsiteY27" fmla="*/ 1347004 h 5549995"/>
              <a:gd name="connsiteX28" fmla="*/ 4549682 w 4588107"/>
              <a:gd name="connsiteY28" fmla="*/ 1351864 h 5549995"/>
              <a:gd name="connsiteX29" fmla="*/ 4540563 w 4588107"/>
              <a:gd name="connsiteY29" fmla="*/ 1391762 h 5549995"/>
              <a:gd name="connsiteX30" fmla="*/ 4543827 w 4588107"/>
              <a:gd name="connsiteY30" fmla="*/ 1395707 h 5549995"/>
              <a:gd name="connsiteX31" fmla="*/ 4546669 w 4588107"/>
              <a:gd name="connsiteY31" fmla="*/ 1408524 h 5549995"/>
              <a:gd name="connsiteX32" fmla="*/ 4541928 w 4588107"/>
              <a:gd name="connsiteY32" fmla="*/ 1419109 h 5549995"/>
              <a:gd name="connsiteX33" fmla="*/ 4531744 w 4588107"/>
              <a:gd name="connsiteY33" fmla="*/ 1469337 h 5549995"/>
              <a:gd name="connsiteX34" fmla="*/ 4520847 w 4588107"/>
              <a:gd name="connsiteY34" fmla="*/ 1543038 h 5549995"/>
              <a:gd name="connsiteX35" fmla="*/ 4515966 w 4588107"/>
              <a:gd name="connsiteY35" fmla="*/ 1553997 h 5549995"/>
              <a:gd name="connsiteX36" fmla="*/ 4501538 w 4588107"/>
              <a:gd name="connsiteY36" fmla="*/ 1626071 h 5549995"/>
              <a:gd name="connsiteX37" fmla="*/ 4497823 w 4588107"/>
              <a:gd name="connsiteY37" fmla="*/ 1664103 h 5549995"/>
              <a:gd name="connsiteX38" fmla="*/ 4501483 w 4588107"/>
              <a:gd name="connsiteY38" fmla="*/ 1668558 h 5549995"/>
              <a:gd name="connsiteX39" fmla="*/ 4499833 w 4588107"/>
              <a:gd name="connsiteY39" fmla="*/ 1679756 h 5549995"/>
              <a:gd name="connsiteX40" fmla="*/ 4500245 w 4588107"/>
              <a:gd name="connsiteY40" fmla="*/ 1682815 h 5549995"/>
              <a:gd name="connsiteX41" fmla="*/ 4501756 w 4588107"/>
              <a:gd name="connsiteY41" fmla="*/ 1700268 h 5549995"/>
              <a:gd name="connsiteX42" fmla="*/ 4490286 w 4588107"/>
              <a:gd name="connsiteY42" fmla="*/ 1735163 h 5549995"/>
              <a:gd name="connsiteX43" fmla="*/ 4488226 w 4588107"/>
              <a:gd name="connsiteY43" fmla="*/ 1735289 h 5549995"/>
              <a:gd name="connsiteX44" fmla="*/ 4479728 w 4588107"/>
              <a:gd name="connsiteY44" fmla="*/ 1887374 h 5549995"/>
              <a:gd name="connsiteX45" fmla="*/ 4488419 w 4588107"/>
              <a:gd name="connsiteY45" fmla="*/ 1911536 h 5549995"/>
              <a:gd name="connsiteX46" fmla="*/ 4490697 w 4588107"/>
              <a:gd name="connsiteY46" fmla="*/ 1961755 h 5549995"/>
              <a:gd name="connsiteX47" fmla="*/ 4489816 w 4588107"/>
              <a:gd name="connsiteY47" fmla="*/ 1995384 h 5549995"/>
              <a:gd name="connsiteX48" fmla="*/ 4489354 w 4588107"/>
              <a:gd name="connsiteY48" fmla="*/ 2000244 h 5549995"/>
              <a:gd name="connsiteX49" fmla="*/ 4480234 w 4588107"/>
              <a:gd name="connsiteY49" fmla="*/ 2040142 h 5549995"/>
              <a:gd name="connsiteX50" fmla="*/ 4483499 w 4588107"/>
              <a:gd name="connsiteY50" fmla="*/ 2044087 h 5549995"/>
              <a:gd name="connsiteX51" fmla="*/ 4486340 w 4588107"/>
              <a:gd name="connsiteY51" fmla="*/ 2056904 h 5549995"/>
              <a:gd name="connsiteX52" fmla="*/ 4481599 w 4588107"/>
              <a:gd name="connsiteY52" fmla="*/ 2067489 h 5549995"/>
              <a:gd name="connsiteX53" fmla="*/ 4471415 w 4588107"/>
              <a:gd name="connsiteY53" fmla="*/ 2117719 h 5549995"/>
              <a:gd name="connsiteX54" fmla="*/ 4464084 w 4588107"/>
              <a:gd name="connsiteY54" fmla="*/ 2167300 h 5549995"/>
              <a:gd name="connsiteX55" fmla="*/ 4408001 w 4588107"/>
              <a:gd name="connsiteY55" fmla="*/ 3223633 h 5549995"/>
              <a:gd name="connsiteX56" fmla="*/ 4395215 w 4588107"/>
              <a:gd name="connsiteY56" fmla="*/ 3477281 h 5549995"/>
              <a:gd name="connsiteX57" fmla="*/ 4384130 w 4588107"/>
              <a:gd name="connsiteY57" fmla="*/ 3639984 h 5549995"/>
              <a:gd name="connsiteX58" fmla="*/ 4293369 w 4588107"/>
              <a:gd name="connsiteY58" fmla="*/ 5278921 h 5549995"/>
              <a:gd name="connsiteX59" fmla="*/ 4298667 w 4588107"/>
              <a:gd name="connsiteY59" fmla="*/ 5315626 h 5549995"/>
              <a:gd name="connsiteX60" fmla="*/ 4302201 w 4588107"/>
              <a:gd name="connsiteY60" fmla="*/ 5350090 h 5549995"/>
              <a:gd name="connsiteX61" fmla="*/ 4305033 w 4588107"/>
              <a:gd name="connsiteY61" fmla="*/ 5450399 h 5549995"/>
              <a:gd name="connsiteX62" fmla="*/ 4286476 w 4588107"/>
              <a:gd name="connsiteY62" fmla="*/ 5484804 h 5549995"/>
              <a:gd name="connsiteX63" fmla="*/ 4281824 w 4588107"/>
              <a:gd name="connsiteY63" fmla="*/ 5487504 h 5549995"/>
              <a:gd name="connsiteX64" fmla="*/ 4278367 w 4588107"/>
              <a:gd name="connsiteY64" fmla="*/ 5549951 h 5549995"/>
              <a:gd name="connsiteX65" fmla="*/ 0 w 4588107"/>
              <a:gd name="connsiteY65" fmla="*/ 5387017 h 5549995"/>
              <a:gd name="connsiteX66" fmla="*/ 51489 w 4588107"/>
              <a:gd name="connsiteY66" fmla="*/ 5243704 h 5549995"/>
              <a:gd name="connsiteX67" fmla="*/ 38984 w 4588107"/>
              <a:gd name="connsiteY67" fmla="*/ 5239903 h 5549995"/>
              <a:gd name="connsiteX68" fmla="*/ 43204 w 4588107"/>
              <a:gd name="connsiteY68" fmla="*/ 5233298 h 5549995"/>
              <a:gd name="connsiteX69" fmla="*/ 43473 w 4588107"/>
              <a:gd name="connsiteY69" fmla="*/ 5230552 h 5549995"/>
              <a:gd name="connsiteX70" fmla="*/ 43743 w 4588107"/>
              <a:gd name="connsiteY70" fmla="*/ 5227804 h 5549995"/>
              <a:gd name="connsiteX71" fmla="*/ 44280 w 4588107"/>
              <a:gd name="connsiteY71" fmla="*/ 5222308 h 5549995"/>
              <a:gd name="connsiteX72" fmla="*/ 43965 w 4588107"/>
              <a:gd name="connsiteY72" fmla="*/ 5216405 h 5549995"/>
              <a:gd name="connsiteX73" fmla="*/ 43381 w 4588107"/>
              <a:gd name="connsiteY73" fmla="*/ 5213249 h 5549995"/>
              <a:gd name="connsiteX74" fmla="*/ 43650 w 4588107"/>
              <a:gd name="connsiteY74" fmla="*/ 5210500 h 5549995"/>
              <a:gd name="connsiteX75" fmla="*/ 43334 w 4588107"/>
              <a:gd name="connsiteY75" fmla="*/ 5204597 h 5549995"/>
              <a:gd name="connsiteX76" fmla="*/ 42751 w 4588107"/>
              <a:gd name="connsiteY76" fmla="*/ 5201441 h 5549995"/>
              <a:gd name="connsiteX77" fmla="*/ 42121 w 4588107"/>
              <a:gd name="connsiteY77" fmla="*/ 5189632 h 5549995"/>
              <a:gd name="connsiteX78" fmla="*/ 41537 w 4588107"/>
              <a:gd name="connsiteY78" fmla="*/ 5186477 h 5549995"/>
              <a:gd name="connsiteX79" fmla="*/ 41805 w 4588107"/>
              <a:gd name="connsiteY79" fmla="*/ 5183728 h 5549995"/>
              <a:gd name="connsiteX80" fmla="*/ 40370 w 4588107"/>
              <a:gd name="connsiteY80" fmla="*/ 5180163 h 5549995"/>
              <a:gd name="connsiteX81" fmla="*/ 45782 w 4588107"/>
              <a:gd name="connsiteY81" fmla="*/ 5116566 h 5549995"/>
              <a:gd name="connsiteX82" fmla="*/ 113396 w 4588107"/>
              <a:gd name="connsiteY82" fmla="*/ 3839310 h 5549995"/>
              <a:gd name="connsiteX83" fmla="*/ 338086 w 4588107"/>
              <a:gd name="connsiteY83" fmla="*/ 0 h 5549995"/>
              <a:gd name="connsiteX0" fmla="*/ 299102 w 4549123"/>
              <a:gd name="connsiteY0" fmla="*/ 0 h 5549966"/>
              <a:gd name="connsiteX1" fmla="*/ 3301288 w 4549123"/>
              <a:gd name="connsiteY1" fmla="*/ 171842 h 5549966"/>
              <a:gd name="connsiteX2" fmla="*/ 4130099 w 4549123"/>
              <a:gd name="connsiteY2" fmla="*/ 226950 h 5549966"/>
              <a:gd name="connsiteX3" fmla="*/ 4503293 w 4549123"/>
              <a:gd name="connsiteY3" fmla="*/ 247374 h 5549966"/>
              <a:gd name="connsiteX4" fmla="*/ 4531172 w 4549123"/>
              <a:gd name="connsiteY4" fmla="*/ 269179 h 5549966"/>
              <a:gd name="connsiteX5" fmla="*/ 4529398 w 4549123"/>
              <a:gd name="connsiteY5" fmla="*/ 300930 h 5549966"/>
              <a:gd name="connsiteX6" fmla="*/ 4532320 w 4549123"/>
              <a:gd name="connsiteY6" fmla="*/ 302647 h 5549966"/>
              <a:gd name="connsiteX7" fmla="*/ 4548746 w 4549123"/>
              <a:gd name="connsiteY7" fmla="*/ 334222 h 5549966"/>
              <a:gd name="connsiteX8" fmla="*/ 4526485 w 4549123"/>
              <a:gd name="connsiteY8" fmla="*/ 391868 h 5549966"/>
              <a:gd name="connsiteX9" fmla="*/ 4522997 w 4549123"/>
              <a:gd name="connsiteY9" fmla="*/ 415489 h 5549966"/>
              <a:gd name="connsiteX10" fmla="*/ 4517892 w 4549123"/>
              <a:gd name="connsiteY10" fmla="*/ 506828 h 5549966"/>
              <a:gd name="connsiteX11" fmla="*/ 4517242 w 4549123"/>
              <a:gd name="connsiteY11" fmla="*/ 553245 h 5549966"/>
              <a:gd name="connsiteX12" fmla="*/ 4514143 w 4549123"/>
              <a:gd name="connsiteY12" fmla="*/ 581709 h 5549966"/>
              <a:gd name="connsiteX13" fmla="*/ 4513474 w 4549123"/>
              <a:gd name="connsiteY13" fmla="*/ 585890 h 5549966"/>
              <a:gd name="connsiteX14" fmla="*/ 4500537 w 4549123"/>
              <a:gd name="connsiteY14" fmla="*/ 817404 h 5549966"/>
              <a:gd name="connsiteX15" fmla="*/ 4502250 w 4549123"/>
              <a:gd name="connsiteY15" fmla="*/ 822238 h 5549966"/>
              <a:gd name="connsiteX16" fmla="*/ 4500099 w 4549123"/>
              <a:gd name="connsiteY16" fmla="*/ 846069 h 5549966"/>
              <a:gd name="connsiteX17" fmla="*/ 4498499 w 4549123"/>
              <a:gd name="connsiteY17" fmla="*/ 853854 h 5549966"/>
              <a:gd name="connsiteX18" fmla="*/ 4492261 w 4549123"/>
              <a:gd name="connsiteY18" fmla="*/ 965485 h 5549966"/>
              <a:gd name="connsiteX19" fmla="*/ 4494338 w 4549123"/>
              <a:gd name="connsiteY19" fmla="*/ 966385 h 5549966"/>
              <a:gd name="connsiteX20" fmla="*/ 4498457 w 4549123"/>
              <a:gd name="connsiteY20" fmla="*/ 1002567 h 5549966"/>
              <a:gd name="connsiteX21" fmla="*/ 4493659 w 4549123"/>
              <a:gd name="connsiteY21" fmla="*/ 1101094 h 5549966"/>
              <a:gd name="connsiteX22" fmla="*/ 4493554 w 4549123"/>
              <a:gd name="connsiteY22" fmla="*/ 1159389 h 5549966"/>
              <a:gd name="connsiteX23" fmla="*/ 4497857 w 4549123"/>
              <a:gd name="connsiteY23" fmla="*/ 1180505 h 5549966"/>
              <a:gd name="connsiteX24" fmla="*/ 4500947 w 4549123"/>
              <a:gd name="connsiteY24" fmla="*/ 1210687 h 5549966"/>
              <a:gd name="connsiteX25" fmla="*/ 4509764 w 4549123"/>
              <a:gd name="connsiteY25" fmla="*/ 1263157 h 5549966"/>
              <a:gd name="connsiteX26" fmla="*/ 4512041 w 4549123"/>
              <a:gd name="connsiteY26" fmla="*/ 1313374 h 5549966"/>
              <a:gd name="connsiteX27" fmla="*/ 4511161 w 4549123"/>
              <a:gd name="connsiteY27" fmla="*/ 1347004 h 5549966"/>
              <a:gd name="connsiteX28" fmla="*/ 4510698 w 4549123"/>
              <a:gd name="connsiteY28" fmla="*/ 1351864 h 5549966"/>
              <a:gd name="connsiteX29" fmla="*/ 4501579 w 4549123"/>
              <a:gd name="connsiteY29" fmla="*/ 1391762 h 5549966"/>
              <a:gd name="connsiteX30" fmla="*/ 4504843 w 4549123"/>
              <a:gd name="connsiteY30" fmla="*/ 1395707 h 5549966"/>
              <a:gd name="connsiteX31" fmla="*/ 4507685 w 4549123"/>
              <a:gd name="connsiteY31" fmla="*/ 1408524 h 5549966"/>
              <a:gd name="connsiteX32" fmla="*/ 4502944 w 4549123"/>
              <a:gd name="connsiteY32" fmla="*/ 1419109 h 5549966"/>
              <a:gd name="connsiteX33" fmla="*/ 4492760 w 4549123"/>
              <a:gd name="connsiteY33" fmla="*/ 1469337 h 5549966"/>
              <a:gd name="connsiteX34" fmla="*/ 4481863 w 4549123"/>
              <a:gd name="connsiteY34" fmla="*/ 1543038 h 5549966"/>
              <a:gd name="connsiteX35" fmla="*/ 4476982 w 4549123"/>
              <a:gd name="connsiteY35" fmla="*/ 1553997 h 5549966"/>
              <a:gd name="connsiteX36" fmla="*/ 4462554 w 4549123"/>
              <a:gd name="connsiteY36" fmla="*/ 1626071 h 5549966"/>
              <a:gd name="connsiteX37" fmla="*/ 4458839 w 4549123"/>
              <a:gd name="connsiteY37" fmla="*/ 1664103 h 5549966"/>
              <a:gd name="connsiteX38" fmla="*/ 4462499 w 4549123"/>
              <a:gd name="connsiteY38" fmla="*/ 1668558 h 5549966"/>
              <a:gd name="connsiteX39" fmla="*/ 4460849 w 4549123"/>
              <a:gd name="connsiteY39" fmla="*/ 1679756 h 5549966"/>
              <a:gd name="connsiteX40" fmla="*/ 4461261 w 4549123"/>
              <a:gd name="connsiteY40" fmla="*/ 1682815 h 5549966"/>
              <a:gd name="connsiteX41" fmla="*/ 4462772 w 4549123"/>
              <a:gd name="connsiteY41" fmla="*/ 1700268 h 5549966"/>
              <a:gd name="connsiteX42" fmla="*/ 4451302 w 4549123"/>
              <a:gd name="connsiteY42" fmla="*/ 1735163 h 5549966"/>
              <a:gd name="connsiteX43" fmla="*/ 4449242 w 4549123"/>
              <a:gd name="connsiteY43" fmla="*/ 1735289 h 5549966"/>
              <a:gd name="connsiteX44" fmla="*/ 4440744 w 4549123"/>
              <a:gd name="connsiteY44" fmla="*/ 1887374 h 5549966"/>
              <a:gd name="connsiteX45" fmla="*/ 4449435 w 4549123"/>
              <a:gd name="connsiteY45" fmla="*/ 1911536 h 5549966"/>
              <a:gd name="connsiteX46" fmla="*/ 4451713 w 4549123"/>
              <a:gd name="connsiteY46" fmla="*/ 1961755 h 5549966"/>
              <a:gd name="connsiteX47" fmla="*/ 4450832 w 4549123"/>
              <a:gd name="connsiteY47" fmla="*/ 1995384 h 5549966"/>
              <a:gd name="connsiteX48" fmla="*/ 4450370 w 4549123"/>
              <a:gd name="connsiteY48" fmla="*/ 2000244 h 5549966"/>
              <a:gd name="connsiteX49" fmla="*/ 4441250 w 4549123"/>
              <a:gd name="connsiteY49" fmla="*/ 2040142 h 5549966"/>
              <a:gd name="connsiteX50" fmla="*/ 4444515 w 4549123"/>
              <a:gd name="connsiteY50" fmla="*/ 2044087 h 5549966"/>
              <a:gd name="connsiteX51" fmla="*/ 4447356 w 4549123"/>
              <a:gd name="connsiteY51" fmla="*/ 2056904 h 5549966"/>
              <a:gd name="connsiteX52" fmla="*/ 4442615 w 4549123"/>
              <a:gd name="connsiteY52" fmla="*/ 2067489 h 5549966"/>
              <a:gd name="connsiteX53" fmla="*/ 4432431 w 4549123"/>
              <a:gd name="connsiteY53" fmla="*/ 2117719 h 5549966"/>
              <a:gd name="connsiteX54" fmla="*/ 4425100 w 4549123"/>
              <a:gd name="connsiteY54" fmla="*/ 2167300 h 5549966"/>
              <a:gd name="connsiteX55" fmla="*/ 4369017 w 4549123"/>
              <a:gd name="connsiteY55" fmla="*/ 3223633 h 5549966"/>
              <a:gd name="connsiteX56" fmla="*/ 4356231 w 4549123"/>
              <a:gd name="connsiteY56" fmla="*/ 3477281 h 5549966"/>
              <a:gd name="connsiteX57" fmla="*/ 4345146 w 4549123"/>
              <a:gd name="connsiteY57" fmla="*/ 3639984 h 5549966"/>
              <a:gd name="connsiteX58" fmla="*/ 4254385 w 4549123"/>
              <a:gd name="connsiteY58" fmla="*/ 5278921 h 5549966"/>
              <a:gd name="connsiteX59" fmla="*/ 4259683 w 4549123"/>
              <a:gd name="connsiteY59" fmla="*/ 5315626 h 5549966"/>
              <a:gd name="connsiteX60" fmla="*/ 4263217 w 4549123"/>
              <a:gd name="connsiteY60" fmla="*/ 5350090 h 5549966"/>
              <a:gd name="connsiteX61" fmla="*/ 4266049 w 4549123"/>
              <a:gd name="connsiteY61" fmla="*/ 5450399 h 5549966"/>
              <a:gd name="connsiteX62" fmla="*/ 4247492 w 4549123"/>
              <a:gd name="connsiteY62" fmla="*/ 5484804 h 5549966"/>
              <a:gd name="connsiteX63" fmla="*/ 4242840 w 4549123"/>
              <a:gd name="connsiteY63" fmla="*/ 5487504 h 5549966"/>
              <a:gd name="connsiteX64" fmla="*/ 4239383 w 4549123"/>
              <a:gd name="connsiteY64" fmla="*/ 5549951 h 5549966"/>
              <a:gd name="connsiteX65" fmla="*/ 266751 w 4549123"/>
              <a:gd name="connsiteY65" fmla="*/ 5218723 h 5549966"/>
              <a:gd name="connsiteX66" fmla="*/ 12505 w 4549123"/>
              <a:gd name="connsiteY66" fmla="*/ 5243704 h 5549966"/>
              <a:gd name="connsiteX67" fmla="*/ 0 w 4549123"/>
              <a:gd name="connsiteY67" fmla="*/ 5239903 h 5549966"/>
              <a:gd name="connsiteX68" fmla="*/ 4220 w 4549123"/>
              <a:gd name="connsiteY68" fmla="*/ 5233298 h 5549966"/>
              <a:gd name="connsiteX69" fmla="*/ 4489 w 4549123"/>
              <a:gd name="connsiteY69" fmla="*/ 5230552 h 5549966"/>
              <a:gd name="connsiteX70" fmla="*/ 4759 w 4549123"/>
              <a:gd name="connsiteY70" fmla="*/ 5227804 h 5549966"/>
              <a:gd name="connsiteX71" fmla="*/ 5296 w 4549123"/>
              <a:gd name="connsiteY71" fmla="*/ 5222308 h 5549966"/>
              <a:gd name="connsiteX72" fmla="*/ 4981 w 4549123"/>
              <a:gd name="connsiteY72" fmla="*/ 5216405 h 5549966"/>
              <a:gd name="connsiteX73" fmla="*/ 4397 w 4549123"/>
              <a:gd name="connsiteY73" fmla="*/ 5213249 h 5549966"/>
              <a:gd name="connsiteX74" fmla="*/ 4666 w 4549123"/>
              <a:gd name="connsiteY74" fmla="*/ 5210500 h 5549966"/>
              <a:gd name="connsiteX75" fmla="*/ 4350 w 4549123"/>
              <a:gd name="connsiteY75" fmla="*/ 5204597 h 5549966"/>
              <a:gd name="connsiteX76" fmla="*/ 3767 w 4549123"/>
              <a:gd name="connsiteY76" fmla="*/ 5201441 h 5549966"/>
              <a:gd name="connsiteX77" fmla="*/ 3137 w 4549123"/>
              <a:gd name="connsiteY77" fmla="*/ 5189632 h 5549966"/>
              <a:gd name="connsiteX78" fmla="*/ 2553 w 4549123"/>
              <a:gd name="connsiteY78" fmla="*/ 5186477 h 5549966"/>
              <a:gd name="connsiteX79" fmla="*/ 2821 w 4549123"/>
              <a:gd name="connsiteY79" fmla="*/ 5183728 h 5549966"/>
              <a:gd name="connsiteX80" fmla="*/ 1386 w 4549123"/>
              <a:gd name="connsiteY80" fmla="*/ 5180163 h 5549966"/>
              <a:gd name="connsiteX81" fmla="*/ 6798 w 4549123"/>
              <a:gd name="connsiteY81" fmla="*/ 5116566 h 5549966"/>
              <a:gd name="connsiteX82" fmla="*/ 74412 w 4549123"/>
              <a:gd name="connsiteY82" fmla="*/ 3839310 h 5549966"/>
              <a:gd name="connsiteX83" fmla="*/ 299102 w 4549123"/>
              <a:gd name="connsiteY83" fmla="*/ 0 h 5549966"/>
              <a:gd name="connsiteX0" fmla="*/ 303426 w 4553447"/>
              <a:gd name="connsiteY0" fmla="*/ 0 h 5549966"/>
              <a:gd name="connsiteX1" fmla="*/ 3305612 w 4553447"/>
              <a:gd name="connsiteY1" fmla="*/ 171842 h 5549966"/>
              <a:gd name="connsiteX2" fmla="*/ 4134423 w 4553447"/>
              <a:gd name="connsiteY2" fmla="*/ 226950 h 5549966"/>
              <a:gd name="connsiteX3" fmla="*/ 4507617 w 4553447"/>
              <a:gd name="connsiteY3" fmla="*/ 247374 h 5549966"/>
              <a:gd name="connsiteX4" fmla="*/ 4535496 w 4553447"/>
              <a:gd name="connsiteY4" fmla="*/ 269179 h 5549966"/>
              <a:gd name="connsiteX5" fmla="*/ 4533722 w 4553447"/>
              <a:gd name="connsiteY5" fmla="*/ 300930 h 5549966"/>
              <a:gd name="connsiteX6" fmla="*/ 4536644 w 4553447"/>
              <a:gd name="connsiteY6" fmla="*/ 302647 h 5549966"/>
              <a:gd name="connsiteX7" fmla="*/ 4553070 w 4553447"/>
              <a:gd name="connsiteY7" fmla="*/ 334222 h 5549966"/>
              <a:gd name="connsiteX8" fmla="*/ 4530809 w 4553447"/>
              <a:gd name="connsiteY8" fmla="*/ 391868 h 5549966"/>
              <a:gd name="connsiteX9" fmla="*/ 4527321 w 4553447"/>
              <a:gd name="connsiteY9" fmla="*/ 415489 h 5549966"/>
              <a:gd name="connsiteX10" fmla="*/ 4522216 w 4553447"/>
              <a:gd name="connsiteY10" fmla="*/ 506828 h 5549966"/>
              <a:gd name="connsiteX11" fmla="*/ 4521566 w 4553447"/>
              <a:gd name="connsiteY11" fmla="*/ 553245 h 5549966"/>
              <a:gd name="connsiteX12" fmla="*/ 4518467 w 4553447"/>
              <a:gd name="connsiteY12" fmla="*/ 581709 h 5549966"/>
              <a:gd name="connsiteX13" fmla="*/ 4517798 w 4553447"/>
              <a:gd name="connsiteY13" fmla="*/ 585890 h 5549966"/>
              <a:gd name="connsiteX14" fmla="*/ 4504861 w 4553447"/>
              <a:gd name="connsiteY14" fmla="*/ 817404 h 5549966"/>
              <a:gd name="connsiteX15" fmla="*/ 4506574 w 4553447"/>
              <a:gd name="connsiteY15" fmla="*/ 822238 h 5549966"/>
              <a:gd name="connsiteX16" fmla="*/ 4504423 w 4553447"/>
              <a:gd name="connsiteY16" fmla="*/ 846069 h 5549966"/>
              <a:gd name="connsiteX17" fmla="*/ 4502823 w 4553447"/>
              <a:gd name="connsiteY17" fmla="*/ 853854 h 5549966"/>
              <a:gd name="connsiteX18" fmla="*/ 4496585 w 4553447"/>
              <a:gd name="connsiteY18" fmla="*/ 965485 h 5549966"/>
              <a:gd name="connsiteX19" fmla="*/ 4498662 w 4553447"/>
              <a:gd name="connsiteY19" fmla="*/ 966385 h 5549966"/>
              <a:gd name="connsiteX20" fmla="*/ 4502781 w 4553447"/>
              <a:gd name="connsiteY20" fmla="*/ 1002567 h 5549966"/>
              <a:gd name="connsiteX21" fmla="*/ 4497983 w 4553447"/>
              <a:gd name="connsiteY21" fmla="*/ 1101094 h 5549966"/>
              <a:gd name="connsiteX22" fmla="*/ 4497878 w 4553447"/>
              <a:gd name="connsiteY22" fmla="*/ 1159389 h 5549966"/>
              <a:gd name="connsiteX23" fmla="*/ 4502181 w 4553447"/>
              <a:gd name="connsiteY23" fmla="*/ 1180505 h 5549966"/>
              <a:gd name="connsiteX24" fmla="*/ 4505271 w 4553447"/>
              <a:gd name="connsiteY24" fmla="*/ 1210687 h 5549966"/>
              <a:gd name="connsiteX25" fmla="*/ 4514088 w 4553447"/>
              <a:gd name="connsiteY25" fmla="*/ 1263157 h 5549966"/>
              <a:gd name="connsiteX26" fmla="*/ 4516365 w 4553447"/>
              <a:gd name="connsiteY26" fmla="*/ 1313374 h 5549966"/>
              <a:gd name="connsiteX27" fmla="*/ 4515485 w 4553447"/>
              <a:gd name="connsiteY27" fmla="*/ 1347004 h 5549966"/>
              <a:gd name="connsiteX28" fmla="*/ 4515022 w 4553447"/>
              <a:gd name="connsiteY28" fmla="*/ 1351864 h 5549966"/>
              <a:gd name="connsiteX29" fmla="*/ 4505903 w 4553447"/>
              <a:gd name="connsiteY29" fmla="*/ 1391762 h 5549966"/>
              <a:gd name="connsiteX30" fmla="*/ 4509167 w 4553447"/>
              <a:gd name="connsiteY30" fmla="*/ 1395707 h 5549966"/>
              <a:gd name="connsiteX31" fmla="*/ 4512009 w 4553447"/>
              <a:gd name="connsiteY31" fmla="*/ 1408524 h 5549966"/>
              <a:gd name="connsiteX32" fmla="*/ 4507268 w 4553447"/>
              <a:gd name="connsiteY32" fmla="*/ 1419109 h 5549966"/>
              <a:gd name="connsiteX33" fmla="*/ 4497084 w 4553447"/>
              <a:gd name="connsiteY33" fmla="*/ 1469337 h 5549966"/>
              <a:gd name="connsiteX34" fmla="*/ 4486187 w 4553447"/>
              <a:gd name="connsiteY34" fmla="*/ 1543038 h 5549966"/>
              <a:gd name="connsiteX35" fmla="*/ 4481306 w 4553447"/>
              <a:gd name="connsiteY35" fmla="*/ 1553997 h 5549966"/>
              <a:gd name="connsiteX36" fmla="*/ 4466878 w 4553447"/>
              <a:gd name="connsiteY36" fmla="*/ 1626071 h 5549966"/>
              <a:gd name="connsiteX37" fmla="*/ 4463163 w 4553447"/>
              <a:gd name="connsiteY37" fmla="*/ 1664103 h 5549966"/>
              <a:gd name="connsiteX38" fmla="*/ 4466823 w 4553447"/>
              <a:gd name="connsiteY38" fmla="*/ 1668558 h 5549966"/>
              <a:gd name="connsiteX39" fmla="*/ 4465173 w 4553447"/>
              <a:gd name="connsiteY39" fmla="*/ 1679756 h 5549966"/>
              <a:gd name="connsiteX40" fmla="*/ 4465585 w 4553447"/>
              <a:gd name="connsiteY40" fmla="*/ 1682815 h 5549966"/>
              <a:gd name="connsiteX41" fmla="*/ 4467096 w 4553447"/>
              <a:gd name="connsiteY41" fmla="*/ 1700268 h 5549966"/>
              <a:gd name="connsiteX42" fmla="*/ 4455626 w 4553447"/>
              <a:gd name="connsiteY42" fmla="*/ 1735163 h 5549966"/>
              <a:gd name="connsiteX43" fmla="*/ 4453566 w 4553447"/>
              <a:gd name="connsiteY43" fmla="*/ 1735289 h 5549966"/>
              <a:gd name="connsiteX44" fmla="*/ 4445068 w 4553447"/>
              <a:gd name="connsiteY44" fmla="*/ 1887374 h 5549966"/>
              <a:gd name="connsiteX45" fmla="*/ 4453759 w 4553447"/>
              <a:gd name="connsiteY45" fmla="*/ 1911536 h 5549966"/>
              <a:gd name="connsiteX46" fmla="*/ 4456037 w 4553447"/>
              <a:gd name="connsiteY46" fmla="*/ 1961755 h 5549966"/>
              <a:gd name="connsiteX47" fmla="*/ 4455156 w 4553447"/>
              <a:gd name="connsiteY47" fmla="*/ 1995384 h 5549966"/>
              <a:gd name="connsiteX48" fmla="*/ 4454694 w 4553447"/>
              <a:gd name="connsiteY48" fmla="*/ 2000244 h 5549966"/>
              <a:gd name="connsiteX49" fmla="*/ 4445574 w 4553447"/>
              <a:gd name="connsiteY49" fmla="*/ 2040142 h 5549966"/>
              <a:gd name="connsiteX50" fmla="*/ 4448839 w 4553447"/>
              <a:gd name="connsiteY50" fmla="*/ 2044087 h 5549966"/>
              <a:gd name="connsiteX51" fmla="*/ 4451680 w 4553447"/>
              <a:gd name="connsiteY51" fmla="*/ 2056904 h 5549966"/>
              <a:gd name="connsiteX52" fmla="*/ 4446939 w 4553447"/>
              <a:gd name="connsiteY52" fmla="*/ 2067489 h 5549966"/>
              <a:gd name="connsiteX53" fmla="*/ 4436755 w 4553447"/>
              <a:gd name="connsiteY53" fmla="*/ 2117719 h 5549966"/>
              <a:gd name="connsiteX54" fmla="*/ 4429424 w 4553447"/>
              <a:gd name="connsiteY54" fmla="*/ 2167300 h 5549966"/>
              <a:gd name="connsiteX55" fmla="*/ 4373341 w 4553447"/>
              <a:gd name="connsiteY55" fmla="*/ 3223633 h 5549966"/>
              <a:gd name="connsiteX56" fmla="*/ 4360555 w 4553447"/>
              <a:gd name="connsiteY56" fmla="*/ 3477281 h 5549966"/>
              <a:gd name="connsiteX57" fmla="*/ 4349470 w 4553447"/>
              <a:gd name="connsiteY57" fmla="*/ 3639984 h 5549966"/>
              <a:gd name="connsiteX58" fmla="*/ 4258709 w 4553447"/>
              <a:gd name="connsiteY58" fmla="*/ 5278921 h 5549966"/>
              <a:gd name="connsiteX59" fmla="*/ 4264007 w 4553447"/>
              <a:gd name="connsiteY59" fmla="*/ 5315626 h 5549966"/>
              <a:gd name="connsiteX60" fmla="*/ 4267541 w 4553447"/>
              <a:gd name="connsiteY60" fmla="*/ 5350090 h 5549966"/>
              <a:gd name="connsiteX61" fmla="*/ 4270373 w 4553447"/>
              <a:gd name="connsiteY61" fmla="*/ 5450399 h 5549966"/>
              <a:gd name="connsiteX62" fmla="*/ 4251816 w 4553447"/>
              <a:gd name="connsiteY62" fmla="*/ 5484804 h 5549966"/>
              <a:gd name="connsiteX63" fmla="*/ 4247164 w 4553447"/>
              <a:gd name="connsiteY63" fmla="*/ 5487504 h 5549966"/>
              <a:gd name="connsiteX64" fmla="*/ 4243707 w 4553447"/>
              <a:gd name="connsiteY64" fmla="*/ 5549951 h 5549966"/>
              <a:gd name="connsiteX65" fmla="*/ 271075 w 4553447"/>
              <a:gd name="connsiteY65" fmla="*/ 5218723 h 5549966"/>
              <a:gd name="connsiteX66" fmla="*/ 0 w 4553447"/>
              <a:gd name="connsiteY66" fmla="*/ 5280167 h 5549966"/>
              <a:gd name="connsiteX67" fmla="*/ 4324 w 4553447"/>
              <a:gd name="connsiteY67" fmla="*/ 5239903 h 5549966"/>
              <a:gd name="connsiteX68" fmla="*/ 8544 w 4553447"/>
              <a:gd name="connsiteY68" fmla="*/ 5233298 h 5549966"/>
              <a:gd name="connsiteX69" fmla="*/ 8813 w 4553447"/>
              <a:gd name="connsiteY69" fmla="*/ 5230552 h 5549966"/>
              <a:gd name="connsiteX70" fmla="*/ 9083 w 4553447"/>
              <a:gd name="connsiteY70" fmla="*/ 5227804 h 5549966"/>
              <a:gd name="connsiteX71" fmla="*/ 9620 w 4553447"/>
              <a:gd name="connsiteY71" fmla="*/ 5222308 h 5549966"/>
              <a:gd name="connsiteX72" fmla="*/ 9305 w 4553447"/>
              <a:gd name="connsiteY72" fmla="*/ 5216405 h 5549966"/>
              <a:gd name="connsiteX73" fmla="*/ 8721 w 4553447"/>
              <a:gd name="connsiteY73" fmla="*/ 5213249 h 5549966"/>
              <a:gd name="connsiteX74" fmla="*/ 8990 w 4553447"/>
              <a:gd name="connsiteY74" fmla="*/ 5210500 h 5549966"/>
              <a:gd name="connsiteX75" fmla="*/ 8674 w 4553447"/>
              <a:gd name="connsiteY75" fmla="*/ 5204597 h 5549966"/>
              <a:gd name="connsiteX76" fmla="*/ 8091 w 4553447"/>
              <a:gd name="connsiteY76" fmla="*/ 5201441 h 5549966"/>
              <a:gd name="connsiteX77" fmla="*/ 7461 w 4553447"/>
              <a:gd name="connsiteY77" fmla="*/ 5189632 h 5549966"/>
              <a:gd name="connsiteX78" fmla="*/ 6877 w 4553447"/>
              <a:gd name="connsiteY78" fmla="*/ 5186477 h 5549966"/>
              <a:gd name="connsiteX79" fmla="*/ 7145 w 4553447"/>
              <a:gd name="connsiteY79" fmla="*/ 5183728 h 5549966"/>
              <a:gd name="connsiteX80" fmla="*/ 5710 w 4553447"/>
              <a:gd name="connsiteY80" fmla="*/ 5180163 h 5549966"/>
              <a:gd name="connsiteX81" fmla="*/ 11122 w 4553447"/>
              <a:gd name="connsiteY81" fmla="*/ 5116566 h 5549966"/>
              <a:gd name="connsiteX82" fmla="*/ 78736 w 4553447"/>
              <a:gd name="connsiteY82" fmla="*/ 3839310 h 5549966"/>
              <a:gd name="connsiteX83" fmla="*/ 303426 w 4553447"/>
              <a:gd name="connsiteY83" fmla="*/ 0 h 5549966"/>
              <a:gd name="connsiteX0" fmla="*/ 303426 w 4553447"/>
              <a:gd name="connsiteY0" fmla="*/ 0 h 5549973"/>
              <a:gd name="connsiteX1" fmla="*/ 3305612 w 4553447"/>
              <a:gd name="connsiteY1" fmla="*/ 171842 h 5549973"/>
              <a:gd name="connsiteX2" fmla="*/ 4134423 w 4553447"/>
              <a:gd name="connsiteY2" fmla="*/ 226950 h 5549973"/>
              <a:gd name="connsiteX3" fmla="*/ 4507617 w 4553447"/>
              <a:gd name="connsiteY3" fmla="*/ 247374 h 5549973"/>
              <a:gd name="connsiteX4" fmla="*/ 4535496 w 4553447"/>
              <a:gd name="connsiteY4" fmla="*/ 269179 h 5549973"/>
              <a:gd name="connsiteX5" fmla="*/ 4533722 w 4553447"/>
              <a:gd name="connsiteY5" fmla="*/ 300930 h 5549973"/>
              <a:gd name="connsiteX6" fmla="*/ 4536644 w 4553447"/>
              <a:gd name="connsiteY6" fmla="*/ 302647 h 5549973"/>
              <a:gd name="connsiteX7" fmla="*/ 4553070 w 4553447"/>
              <a:gd name="connsiteY7" fmla="*/ 334222 h 5549973"/>
              <a:gd name="connsiteX8" fmla="*/ 4530809 w 4553447"/>
              <a:gd name="connsiteY8" fmla="*/ 391868 h 5549973"/>
              <a:gd name="connsiteX9" fmla="*/ 4527321 w 4553447"/>
              <a:gd name="connsiteY9" fmla="*/ 415489 h 5549973"/>
              <a:gd name="connsiteX10" fmla="*/ 4522216 w 4553447"/>
              <a:gd name="connsiteY10" fmla="*/ 506828 h 5549973"/>
              <a:gd name="connsiteX11" fmla="*/ 4521566 w 4553447"/>
              <a:gd name="connsiteY11" fmla="*/ 553245 h 5549973"/>
              <a:gd name="connsiteX12" fmla="*/ 4518467 w 4553447"/>
              <a:gd name="connsiteY12" fmla="*/ 581709 h 5549973"/>
              <a:gd name="connsiteX13" fmla="*/ 4517798 w 4553447"/>
              <a:gd name="connsiteY13" fmla="*/ 585890 h 5549973"/>
              <a:gd name="connsiteX14" fmla="*/ 4504861 w 4553447"/>
              <a:gd name="connsiteY14" fmla="*/ 817404 h 5549973"/>
              <a:gd name="connsiteX15" fmla="*/ 4506574 w 4553447"/>
              <a:gd name="connsiteY15" fmla="*/ 822238 h 5549973"/>
              <a:gd name="connsiteX16" fmla="*/ 4504423 w 4553447"/>
              <a:gd name="connsiteY16" fmla="*/ 846069 h 5549973"/>
              <a:gd name="connsiteX17" fmla="*/ 4502823 w 4553447"/>
              <a:gd name="connsiteY17" fmla="*/ 853854 h 5549973"/>
              <a:gd name="connsiteX18" fmla="*/ 4496585 w 4553447"/>
              <a:gd name="connsiteY18" fmla="*/ 965485 h 5549973"/>
              <a:gd name="connsiteX19" fmla="*/ 4498662 w 4553447"/>
              <a:gd name="connsiteY19" fmla="*/ 966385 h 5549973"/>
              <a:gd name="connsiteX20" fmla="*/ 4502781 w 4553447"/>
              <a:gd name="connsiteY20" fmla="*/ 1002567 h 5549973"/>
              <a:gd name="connsiteX21" fmla="*/ 4497983 w 4553447"/>
              <a:gd name="connsiteY21" fmla="*/ 1101094 h 5549973"/>
              <a:gd name="connsiteX22" fmla="*/ 4497878 w 4553447"/>
              <a:gd name="connsiteY22" fmla="*/ 1159389 h 5549973"/>
              <a:gd name="connsiteX23" fmla="*/ 4502181 w 4553447"/>
              <a:gd name="connsiteY23" fmla="*/ 1180505 h 5549973"/>
              <a:gd name="connsiteX24" fmla="*/ 4505271 w 4553447"/>
              <a:gd name="connsiteY24" fmla="*/ 1210687 h 5549973"/>
              <a:gd name="connsiteX25" fmla="*/ 4514088 w 4553447"/>
              <a:gd name="connsiteY25" fmla="*/ 1263157 h 5549973"/>
              <a:gd name="connsiteX26" fmla="*/ 4516365 w 4553447"/>
              <a:gd name="connsiteY26" fmla="*/ 1313374 h 5549973"/>
              <a:gd name="connsiteX27" fmla="*/ 4515485 w 4553447"/>
              <a:gd name="connsiteY27" fmla="*/ 1347004 h 5549973"/>
              <a:gd name="connsiteX28" fmla="*/ 4515022 w 4553447"/>
              <a:gd name="connsiteY28" fmla="*/ 1351864 h 5549973"/>
              <a:gd name="connsiteX29" fmla="*/ 4505903 w 4553447"/>
              <a:gd name="connsiteY29" fmla="*/ 1391762 h 5549973"/>
              <a:gd name="connsiteX30" fmla="*/ 4509167 w 4553447"/>
              <a:gd name="connsiteY30" fmla="*/ 1395707 h 5549973"/>
              <a:gd name="connsiteX31" fmla="*/ 4512009 w 4553447"/>
              <a:gd name="connsiteY31" fmla="*/ 1408524 h 5549973"/>
              <a:gd name="connsiteX32" fmla="*/ 4507268 w 4553447"/>
              <a:gd name="connsiteY32" fmla="*/ 1419109 h 5549973"/>
              <a:gd name="connsiteX33" fmla="*/ 4497084 w 4553447"/>
              <a:gd name="connsiteY33" fmla="*/ 1469337 h 5549973"/>
              <a:gd name="connsiteX34" fmla="*/ 4486187 w 4553447"/>
              <a:gd name="connsiteY34" fmla="*/ 1543038 h 5549973"/>
              <a:gd name="connsiteX35" fmla="*/ 4481306 w 4553447"/>
              <a:gd name="connsiteY35" fmla="*/ 1553997 h 5549973"/>
              <a:gd name="connsiteX36" fmla="*/ 4466878 w 4553447"/>
              <a:gd name="connsiteY36" fmla="*/ 1626071 h 5549973"/>
              <a:gd name="connsiteX37" fmla="*/ 4463163 w 4553447"/>
              <a:gd name="connsiteY37" fmla="*/ 1664103 h 5549973"/>
              <a:gd name="connsiteX38" fmla="*/ 4466823 w 4553447"/>
              <a:gd name="connsiteY38" fmla="*/ 1668558 h 5549973"/>
              <a:gd name="connsiteX39" fmla="*/ 4465173 w 4553447"/>
              <a:gd name="connsiteY39" fmla="*/ 1679756 h 5549973"/>
              <a:gd name="connsiteX40" fmla="*/ 4465585 w 4553447"/>
              <a:gd name="connsiteY40" fmla="*/ 1682815 h 5549973"/>
              <a:gd name="connsiteX41" fmla="*/ 4467096 w 4553447"/>
              <a:gd name="connsiteY41" fmla="*/ 1700268 h 5549973"/>
              <a:gd name="connsiteX42" fmla="*/ 4455626 w 4553447"/>
              <a:gd name="connsiteY42" fmla="*/ 1735163 h 5549973"/>
              <a:gd name="connsiteX43" fmla="*/ 4453566 w 4553447"/>
              <a:gd name="connsiteY43" fmla="*/ 1735289 h 5549973"/>
              <a:gd name="connsiteX44" fmla="*/ 4445068 w 4553447"/>
              <a:gd name="connsiteY44" fmla="*/ 1887374 h 5549973"/>
              <a:gd name="connsiteX45" fmla="*/ 4453759 w 4553447"/>
              <a:gd name="connsiteY45" fmla="*/ 1911536 h 5549973"/>
              <a:gd name="connsiteX46" fmla="*/ 4456037 w 4553447"/>
              <a:gd name="connsiteY46" fmla="*/ 1961755 h 5549973"/>
              <a:gd name="connsiteX47" fmla="*/ 4455156 w 4553447"/>
              <a:gd name="connsiteY47" fmla="*/ 1995384 h 5549973"/>
              <a:gd name="connsiteX48" fmla="*/ 4454694 w 4553447"/>
              <a:gd name="connsiteY48" fmla="*/ 2000244 h 5549973"/>
              <a:gd name="connsiteX49" fmla="*/ 4445574 w 4553447"/>
              <a:gd name="connsiteY49" fmla="*/ 2040142 h 5549973"/>
              <a:gd name="connsiteX50" fmla="*/ 4448839 w 4553447"/>
              <a:gd name="connsiteY50" fmla="*/ 2044087 h 5549973"/>
              <a:gd name="connsiteX51" fmla="*/ 4451680 w 4553447"/>
              <a:gd name="connsiteY51" fmla="*/ 2056904 h 5549973"/>
              <a:gd name="connsiteX52" fmla="*/ 4446939 w 4553447"/>
              <a:gd name="connsiteY52" fmla="*/ 2067489 h 5549973"/>
              <a:gd name="connsiteX53" fmla="*/ 4436755 w 4553447"/>
              <a:gd name="connsiteY53" fmla="*/ 2117719 h 5549973"/>
              <a:gd name="connsiteX54" fmla="*/ 4429424 w 4553447"/>
              <a:gd name="connsiteY54" fmla="*/ 2167300 h 5549973"/>
              <a:gd name="connsiteX55" fmla="*/ 4373341 w 4553447"/>
              <a:gd name="connsiteY55" fmla="*/ 3223633 h 5549973"/>
              <a:gd name="connsiteX56" fmla="*/ 4360555 w 4553447"/>
              <a:gd name="connsiteY56" fmla="*/ 3477281 h 5549973"/>
              <a:gd name="connsiteX57" fmla="*/ 4349470 w 4553447"/>
              <a:gd name="connsiteY57" fmla="*/ 3639984 h 5549973"/>
              <a:gd name="connsiteX58" fmla="*/ 4258709 w 4553447"/>
              <a:gd name="connsiteY58" fmla="*/ 5278921 h 5549973"/>
              <a:gd name="connsiteX59" fmla="*/ 4264007 w 4553447"/>
              <a:gd name="connsiteY59" fmla="*/ 5315626 h 5549973"/>
              <a:gd name="connsiteX60" fmla="*/ 4267541 w 4553447"/>
              <a:gd name="connsiteY60" fmla="*/ 5350090 h 5549973"/>
              <a:gd name="connsiteX61" fmla="*/ 4270373 w 4553447"/>
              <a:gd name="connsiteY61" fmla="*/ 5450399 h 5549973"/>
              <a:gd name="connsiteX62" fmla="*/ 4251816 w 4553447"/>
              <a:gd name="connsiteY62" fmla="*/ 5484804 h 5549973"/>
              <a:gd name="connsiteX63" fmla="*/ 4247164 w 4553447"/>
              <a:gd name="connsiteY63" fmla="*/ 5487504 h 5549973"/>
              <a:gd name="connsiteX64" fmla="*/ 4243707 w 4553447"/>
              <a:gd name="connsiteY64" fmla="*/ 5549951 h 5549973"/>
              <a:gd name="connsiteX65" fmla="*/ 310344 w 4553447"/>
              <a:gd name="connsiteY65" fmla="*/ 5297261 h 5549973"/>
              <a:gd name="connsiteX66" fmla="*/ 0 w 4553447"/>
              <a:gd name="connsiteY66" fmla="*/ 5280167 h 5549973"/>
              <a:gd name="connsiteX67" fmla="*/ 4324 w 4553447"/>
              <a:gd name="connsiteY67" fmla="*/ 5239903 h 5549973"/>
              <a:gd name="connsiteX68" fmla="*/ 8544 w 4553447"/>
              <a:gd name="connsiteY68" fmla="*/ 5233298 h 5549973"/>
              <a:gd name="connsiteX69" fmla="*/ 8813 w 4553447"/>
              <a:gd name="connsiteY69" fmla="*/ 5230552 h 5549973"/>
              <a:gd name="connsiteX70" fmla="*/ 9083 w 4553447"/>
              <a:gd name="connsiteY70" fmla="*/ 5227804 h 5549973"/>
              <a:gd name="connsiteX71" fmla="*/ 9620 w 4553447"/>
              <a:gd name="connsiteY71" fmla="*/ 5222308 h 5549973"/>
              <a:gd name="connsiteX72" fmla="*/ 9305 w 4553447"/>
              <a:gd name="connsiteY72" fmla="*/ 5216405 h 5549973"/>
              <a:gd name="connsiteX73" fmla="*/ 8721 w 4553447"/>
              <a:gd name="connsiteY73" fmla="*/ 5213249 h 5549973"/>
              <a:gd name="connsiteX74" fmla="*/ 8990 w 4553447"/>
              <a:gd name="connsiteY74" fmla="*/ 5210500 h 5549973"/>
              <a:gd name="connsiteX75" fmla="*/ 8674 w 4553447"/>
              <a:gd name="connsiteY75" fmla="*/ 5204597 h 5549973"/>
              <a:gd name="connsiteX76" fmla="*/ 8091 w 4553447"/>
              <a:gd name="connsiteY76" fmla="*/ 5201441 h 5549973"/>
              <a:gd name="connsiteX77" fmla="*/ 7461 w 4553447"/>
              <a:gd name="connsiteY77" fmla="*/ 5189632 h 5549973"/>
              <a:gd name="connsiteX78" fmla="*/ 6877 w 4553447"/>
              <a:gd name="connsiteY78" fmla="*/ 5186477 h 5549973"/>
              <a:gd name="connsiteX79" fmla="*/ 7145 w 4553447"/>
              <a:gd name="connsiteY79" fmla="*/ 5183728 h 5549973"/>
              <a:gd name="connsiteX80" fmla="*/ 5710 w 4553447"/>
              <a:gd name="connsiteY80" fmla="*/ 5180163 h 5549973"/>
              <a:gd name="connsiteX81" fmla="*/ 11122 w 4553447"/>
              <a:gd name="connsiteY81" fmla="*/ 5116566 h 5549973"/>
              <a:gd name="connsiteX82" fmla="*/ 78736 w 4553447"/>
              <a:gd name="connsiteY82" fmla="*/ 3839310 h 5549973"/>
              <a:gd name="connsiteX83" fmla="*/ 303426 w 4553447"/>
              <a:gd name="connsiteY83" fmla="*/ 0 h 5549973"/>
              <a:gd name="connsiteX0" fmla="*/ 303426 w 4553447"/>
              <a:gd name="connsiteY0" fmla="*/ 0 h 5549974"/>
              <a:gd name="connsiteX1" fmla="*/ 3305612 w 4553447"/>
              <a:gd name="connsiteY1" fmla="*/ 171842 h 5549974"/>
              <a:gd name="connsiteX2" fmla="*/ 4134423 w 4553447"/>
              <a:gd name="connsiteY2" fmla="*/ 226950 h 5549974"/>
              <a:gd name="connsiteX3" fmla="*/ 4507617 w 4553447"/>
              <a:gd name="connsiteY3" fmla="*/ 247374 h 5549974"/>
              <a:gd name="connsiteX4" fmla="*/ 4535496 w 4553447"/>
              <a:gd name="connsiteY4" fmla="*/ 269179 h 5549974"/>
              <a:gd name="connsiteX5" fmla="*/ 4533722 w 4553447"/>
              <a:gd name="connsiteY5" fmla="*/ 300930 h 5549974"/>
              <a:gd name="connsiteX6" fmla="*/ 4536644 w 4553447"/>
              <a:gd name="connsiteY6" fmla="*/ 302647 h 5549974"/>
              <a:gd name="connsiteX7" fmla="*/ 4553070 w 4553447"/>
              <a:gd name="connsiteY7" fmla="*/ 334222 h 5549974"/>
              <a:gd name="connsiteX8" fmla="*/ 4530809 w 4553447"/>
              <a:gd name="connsiteY8" fmla="*/ 391868 h 5549974"/>
              <a:gd name="connsiteX9" fmla="*/ 4527321 w 4553447"/>
              <a:gd name="connsiteY9" fmla="*/ 415489 h 5549974"/>
              <a:gd name="connsiteX10" fmla="*/ 4522216 w 4553447"/>
              <a:gd name="connsiteY10" fmla="*/ 506828 h 5549974"/>
              <a:gd name="connsiteX11" fmla="*/ 4521566 w 4553447"/>
              <a:gd name="connsiteY11" fmla="*/ 553245 h 5549974"/>
              <a:gd name="connsiteX12" fmla="*/ 4518467 w 4553447"/>
              <a:gd name="connsiteY12" fmla="*/ 581709 h 5549974"/>
              <a:gd name="connsiteX13" fmla="*/ 4517798 w 4553447"/>
              <a:gd name="connsiteY13" fmla="*/ 585890 h 5549974"/>
              <a:gd name="connsiteX14" fmla="*/ 4504861 w 4553447"/>
              <a:gd name="connsiteY14" fmla="*/ 817404 h 5549974"/>
              <a:gd name="connsiteX15" fmla="*/ 4506574 w 4553447"/>
              <a:gd name="connsiteY15" fmla="*/ 822238 h 5549974"/>
              <a:gd name="connsiteX16" fmla="*/ 4504423 w 4553447"/>
              <a:gd name="connsiteY16" fmla="*/ 846069 h 5549974"/>
              <a:gd name="connsiteX17" fmla="*/ 4502823 w 4553447"/>
              <a:gd name="connsiteY17" fmla="*/ 853854 h 5549974"/>
              <a:gd name="connsiteX18" fmla="*/ 4496585 w 4553447"/>
              <a:gd name="connsiteY18" fmla="*/ 965485 h 5549974"/>
              <a:gd name="connsiteX19" fmla="*/ 4498662 w 4553447"/>
              <a:gd name="connsiteY19" fmla="*/ 966385 h 5549974"/>
              <a:gd name="connsiteX20" fmla="*/ 4502781 w 4553447"/>
              <a:gd name="connsiteY20" fmla="*/ 1002567 h 5549974"/>
              <a:gd name="connsiteX21" fmla="*/ 4497983 w 4553447"/>
              <a:gd name="connsiteY21" fmla="*/ 1101094 h 5549974"/>
              <a:gd name="connsiteX22" fmla="*/ 4497878 w 4553447"/>
              <a:gd name="connsiteY22" fmla="*/ 1159389 h 5549974"/>
              <a:gd name="connsiteX23" fmla="*/ 4502181 w 4553447"/>
              <a:gd name="connsiteY23" fmla="*/ 1180505 h 5549974"/>
              <a:gd name="connsiteX24" fmla="*/ 4505271 w 4553447"/>
              <a:gd name="connsiteY24" fmla="*/ 1210687 h 5549974"/>
              <a:gd name="connsiteX25" fmla="*/ 4514088 w 4553447"/>
              <a:gd name="connsiteY25" fmla="*/ 1263157 h 5549974"/>
              <a:gd name="connsiteX26" fmla="*/ 4516365 w 4553447"/>
              <a:gd name="connsiteY26" fmla="*/ 1313374 h 5549974"/>
              <a:gd name="connsiteX27" fmla="*/ 4515485 w 4553447"/>
              <a:gd name="connsiteY27" fmla="*/ 1347004 h 5549974"/>
              <a:gd name="connsiteX28" fmla="*/ 4515022 w 4553447"/>
              <a:gd name="connsiteY28" fmla="*/ 1351864 h 5549974"/>
              <a:gd name="connsiteX29" fmla="*/ 4505903 w 4553447"/>
              <a:gd name="connsiteY29" fmla="*/ 1391762 h 5549974"/>
              <a:gd name="connsiteX30" fmla="*/ 4509167 w 4553447"/>
              <a:gd name="connsiteY30" fmla="*/ 1395707 h 5549974"/>
              <a:gd name="connsiteX31" fmla="*/ 4512009 w 4553447"/>
              <a:gd name="connsiteY31" fmla="*/ 1408524 h 5549974"/>
              <a:gd name="connsiteX32" fmla="*/ 4507268 w 4553447"/>
              <a:gd name="connsiteY32" fmla="*/ 1419109 h 5549974"/>
              <a:gd name="connsiteX33" fmla="*/ 4497084 w 4553447"/>
              <a:gd name="connsiteY33" fmla="*/ 1469337 h 5549974"/>
              <a:gd name="connsiteX34" fmla="*/ 4486187 w 4553447"/>
              <a:gd name="connsiteY34" fmla="*/ 1543038 h 5549974"/>
              <a:gd name="connsiteX35" fmla="*/ 4481306 w 4553447"/>
              <a:gd name="connsiteY35" fmla="*/ 1553997 h 5549974"/>
              <a:gd name="connsiteX36" fmla="*/ 4466878 w 4553447"/>
              <a:gd name="connsiteY36" fmla="*/ 1626071 h 5549974"/>
              <a:gd name="connsiteX37" fmla="*/ 4463163 w 4553447"/>
              <a:gd name="connsiteY37" fmla="*/ 1664103 h 5549974"/>
              <a:gd name="connsiteX38" fmla="*/ 4466823 w 4553447"/>
              <a:gd name="connsiteY38" fmla="*/ 1668558 h 5549974"/>
              <a:gd name="connsiteX39" fmla="*/ 4465173 w 4553447"/>
              <a:gd name="connsiteY39" fmla="*/ 1679756 h 5549974"/>
              <a:gd name="connsiteX40" fmla="*/ 4465585 w 4553447"/>
              <a:gd name="connsiteY40" fmla="*/ 1682815 h 5549974"/>
              <a:gd name="connsiteX41" fmla="*/ 4467096 w 4553447"/>
              <a:gd name="connsiteY41" fmla="*/ 1700268 h 5549974"/>
              <a:gd name="connsiteX42" fmla="*/ 4455626 w 4553447"/>
              <a:gd name="connsiteY42" fmla="*/ 1735163 h 5549974"/>
              <a:gd name="connsiteX43" fmla="*/ 4453566 w 4553447"/>
              <a:gd name="connsiteY43" fmla="*/ 1735289 h 5549974"/>
              <a:gd name="connsiteX44" fmla="*/ 4445068 w 4553447"/>
              <a:gd name="connsiteY44" fmla="*/ 1887374 h 5549974"/>
              <a:gd name="connsiteX45" fmla="*/ 4453759 w 4553447"/>
              <a:gd name="connsiteY45" fmla="*/ 1911536 h 5549974"/>
              <a:gd name="connsiteX46" fmla="*/ 4456037 w 4553447"/>
              <a:gd name="connsiteY46" fmla="*/ 1961755 h 5549974"/>
              <a:gd name="connsiteX47" fmla="*/ 4455156 w 4553447"/>
              <a:gd name="connsiteY47" fmla="*/ 1995384 h 5549974"/>
              <a:gd name="connsiteX48" fmla="*/ 4454694 w 4553447"/>
              <a:gd name="connsiteY48" fmla="*/ 2000244 h 5549974"/>
              <a:gd name="connsiteX49" fmla="*/ 4445574 w 4553447"/>
              <a:gd name="connsiteY49" fmla="*/ 2040142 h 5549974"/>
              <a:gd name="connsiteX50" fmla="*/ 4448839 w 4553447"/>
              <a:gd name="connsiteY50" fmla="*/ 2044087 h 5549974"/>
              <a:gd name="connsiteX51" fmla="*/ 4451680 w 4553447"/>
              <a:gd name="connsiteY51" fmla="*/ 2056904 h 5549974"/>
              <a:gd name="connsiteX52" fmla="*/ 4446939 w 4553447"/>
              <a:gd name="connsiteY52" fmla="*/ 2067489 h 5549974"/>
              <a:gd name="connsiteX53" fmla="*/ 4436755 w 4553447"/>
              <a:gd name="connsiteY53" fmla="*/ 2117719 h 5549974"/>
              <a:gd name="connsiteX54" fmla="*/ 4429424 w 4553447"/>
              <a:gd name="connsiteY54" fmla="*/ 2167300 h 5549974"/>
              <a:gd name="connsiteX55" fmla="*/ 4373341 w 4553447"/>
              <a:gd name="connsiteY55" fmla="*/ 3223633 h 5549974"/>
              <a:gd name="connsiteX56" fmla="*/ 4360555 w 4553447"/>
              <a:gd name="connsiteY56" fmla="*/ 3477281 h 5549974"/>
              <a:gd name="connsiteX57" fmla="*/ 4349470 w 4553447"/>
              <a:gd name="connsiteY57" fmla="*/ 3639984 h 5549974"/>
              <a:gd name="connsiteX58" fmla="*/ 4258709 w 4553447"/>
              <a:gd name="connsiteY58" fmla="*/ 5278921 h 5549974"/>
              <a:gd name="connsiteX59" fmla="*/ 4264007 w 4553447"/>
              <a:gd name="connsiteY59" fmla="*/ 5315626 h 5549974"/>
              <a:gd name="connsiteX60" fmla="*/ 4267541 w 4553447"/>
              <a:gd name="connsiteY60" fmla="*/ 5350090 h 5549974"/>
              <a:gd name="connsiteX61" fmla="*/ 4270373 w 4553447"/>
              <a:gd name="connsiteY61" fmla="*/ 5450399 h 5549974"/>
              <a:gd name="connsiteX62" fmla="*/ 4251816 w 4553447"/>
              <a:gd name="connsiteY62" fmla="*/ 5484804 h 5549974"/>
              <a:gd name="connsiteX63" fmla="*/ 4247164 w 4553447"/>
              <a:gd name="connsiteY63" fmla="*/ 5487504 h 5549974"/>
              <a:gd name="connsiteX64" fmla="*/ 4243707 w 4553447"/>
              <a:gd name="connsiteY64" fmla="*/ 5549951 h 5549974"/>
              <a:gd name="connsiteX65" fmla="*/ 310344 w 4553447"/>
              <a:gd name="connsiteY65" fmla="*/ 5297261 h 5549974"/>
              <a:gd name="connsiteX66" fmla="*/ 0 w 4553447"/>
              <a:gd name="connsiteY66" fmla="*/ 5280167 h 5549974"/>
              <a:gd name="connsiteX67" fmla="*/ 4324 w 4553447"/>
              <a:gd name="connsiteY67" fmla="*/ 5239903 h 5549974"/>
              <a:gd name="connsiteX68" fmla="*/ 8544 w 4553447"/>
              <a:gd name="connsiteY68" fmla="*/ 5233298 h 5549974"/>
              <a:gd name="connsiteX69" fmla="*/ 8813 w 4553447"/>
              <a:gd name="connsiteY69" fmla="*/ 5230552 h 5549974"/>
              <a:gd name="connsiteX70" fmla="*/ 9083 w 4553447"/>
              <a:gd name="connsiteY70" fmla="*/ 5227804 h 5549974"/>
              <a:gd name="connsiteX71" fmla="*/ 9620 w 4553447"/>
              <a:gd name="connsiteY71" fmla="*/ 5222308 h 5549974"/>
              <a:gd name="connsiteX72" fmla="*/ 9305 w 4553447"/>
              <a:gd name="connsiteY72" fmla="*/ 5216405 h 5549974"/>
              <a:gd name="connsiteX73" fmla="*/ 8721 w 4553447"/>
              <a:gd name="connsiteY73" fmla="*/ 5213249 h 5549974"/>
              <a:gd name="connsiteX74" fmla="*/ 8990 w 4553447"/>
              <a:gd name="connsiteY74" fmla="*/ 5210500 h 5549974"/>
              <a:gd name="connsiteX75" fmla="*/ 8674 w 4553447"/>
              <a:gd name="connsiteY75" fmla="*/ 5204597 h 5549974"/>
              <a:gd name="connsiteX76" fmla="*/ 8091 w 4553447"/>
              <a:gd name="connsiteY76" fmla="*/ 5201441 h 5549974"/>
              <a:gd name="connsiteX77" fmla="*/ 7461 w 4553447"/>
              <a:gd name="connsiteY77" fmla="*/ 5189632 h 5549974"/>
              <a:gd name="connsiteX78" fmla="*/ 6877 w 4553447"/>
              <a:gd name="connsiteY78" fmla="*/ 5186477 h 5549974"/>
              <a:gd name="connsiteX79" fmla="*/ 7145 w 4553447"/>
              <a:gd name="connsiteY79" fmla="*/ 5183728 h 5549974"/>
              <a:gd name="connsiteX80" fmla="*/ 5710 w 4553447"/>
              <a:gd name="connsiteY80" fmla="*/ 5180163 h 5549974"/>
              <a:gd name="connsiteX81" fmla="*/ 11122 w 4553447"/>
              <a:gd name="connsiteY81" fmla="*/ 5116566 h 5549974"/>
              <a:gd name="connsiteX82" fmla="*/ 78736 w 4553447"/>
              <a:gd name="connsiteY82" fmla="*/ 3839310 h 5549974"/>
              <a:gd name="connsiteX83" fmla="*/ 303426 w 4553447"/>
              <a:gd name="connsiteY83" fmla="*/ 0 h 554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553447" h="5549974">
                <a:moveTo>
                  <a:pt x="303426" y="0"/>
                </a:moveTo>
                <a:cubicBezTo>
                  <a:pt x="628173" y="31218"/>
                  <a:pt x="2667113" y="134017"/>
                  <a:pt x="3305612" y="171842"/>
                </a:cubicBezTo>
                <a:lnTo>
                  <a:pt x="4134423" y="226950"/>
                </a:lnTo>
                <a:lnTo>
                  <a:pt x="4507617" y="247374"/>
                </a:lnTo>
                <a:lnTo>
                  <a:pt x="4535496" y="269179"/>
                </a:lnTo>
                <a:cubicBezTo>
                  <a:pt x="4534905" y="279763"/>
                  <a:pt x="4534313" y="290346"/>
                  <a:pt x="4533722" y="300930"/>
                </a:cubicBezTo>
                <a:lnTo>
                  <a:pt x="4536644" y="302647"/>
                </a:lnTo>
                <a:cubicBezTo>
                  <a:pt x="4546242" y="304354"/>
                  <a:pt x="4555440" y="291327"/>
                  <a:pt x="4553070" y="334222"/>
                </a:cubicBezTo>
                <a:cubicBezTo>
                  <a:pt x="4542429" y="354710"/>
                  <a:pt x="4535415" y="373686"/>
                  <a:pt x="4530809" y="391868"/>
                </a:cubicBezTo>
                <a:lnTo>
                  <a:pt x="4527321" y="415489"/>
                </a:lnTo>
                <a:lnTo>
                  <a:pt x="4522216" y="506828"/>
                </a:lnTo>
                <a:cubicBezTo>
                  <a:pt x="4521999" y="522300"/>
                  <a:pt x="4521783" y="537773"/>
                  <a:pt x="4521566" y="553245"/>
                </a:cubicBezTo>
                <a:cubicBezTo>
                  <a:pt x="4521295" y="558170"/>
                  <a:pt x="4520201" y="568699"/>
                  <a:pt x="4518467" y="581709"/>
                </a:cubicBezTo>
                <a:lnTo>
                  <a:pt x="4517798" y="585890"/>
                </a:lnTo>
                <a:lnTo>
                  <a:pt x="4504861" y="817404"/>
                </a:lnTo>
                <a:lnTo>
                  <a:pt x="4506574" y="822238"/>
                </a:lnTo>
                <a:cubicBezTo>
                  <a:pt x="4507076" y="829783"/>
                  <a:pt x="4505995" y="837845"/>
                  <a:pt x="4504423" y="846069"/>
                </a:cubicBezTo>
                <a:lnTo>
                  <a:pt x="4502823" y="853854"/>
                </a:lnTo>
                <a:lnTo>
                  <a:pt x="4496585" y="965485"/>
                </a:lnTo>
                <a:lnTo>
                  <a:pt x="4498662" y="966385"/>
                </a:lnTo>
                <a:cubicBezTo>
                  <a:pt x="4500103" y="972743"/>
                  <a:pt x="4502894" y="980116"/>
                  <a:pt x="4502781" y="1002567"/>
                </a:cubicBezTo>
                <a:cubicBezTo>
                  <a:pt x="4491943" y="1029868"/>
                  <a:pt x="4512399" y="1067217"/>
                  <a:pt x="4497983" y="1101094"/>
                </a:cubicBezTo>
                <a:cubicBezTo>
                  <a:pt x="4494256" y="1113552"/>
                  <a:pt x="4492364" y="1152106"/>
                  <a:pt x="4497878" y="1159389"/>
                </a:cubicBezTo>
                <a:cubicBezTo>
                  <a:pt x="4498693" y="1167426"/>
                  <a:pt x="4496036" y="1176807"/>
                  <a:pt x="4502181" y="1180505"/>
                </a:cubicBezTo>
                <a:cubicBezTo>
                  <a:pt x="4509480" y="1186625"/>
                  <a:pt x="4495999" y="1214705"/>
                  <a:pt x="4505271" y="1210687"/>
                </a:cubicBezTo>
                <a:cubicBezTo>
                  <a:pt x="4495995" y="1230628"/>
                  <a:pt x="4511106" y="1246424"/>
                  <a:pt x="4514088" y="1263157"/>
                </a:cubicBezTo>
                <a:lnTo>
                  <a:pt x="4516365" y="1313374"/>
                </a:lnTo>
                <a:cubicBezTo>
                  <a:pt x="4516072" y="1324584"/>
                  <a:pt x="4515778" y="1335794"/>
                  <a:pt x="4515485" y="1347004"/>
                </a:cubicBezTo>
                <a:cubicBezTo>
                  <a:pt x="4515331" y="1348624"/>
                  <a:pt x="4515176" y="1350244"/>
                  <a:pt x="4515022" y="1351864"/>
                </a:cubicBezTo>
                <a:lnTo>
                  <a:pt x="4505903" y="1391762"/>
                </a:lnTo>
                <a:cubicBezTo>
                  <a:pt x="4507109" y="1392770"/>
                  <a:pt x="4508211" y="1394098"/>
                  <a:pt x="4509167" y="1395707"/>
                </a:cubicBezTo>
                <a:lnTo>
                  <a:pt x="4512009" y="1408524"/>
                </a:lnTo>
                <a:lnTo>
                  <a:pt x="4507268" y="1419109"/>
                </a:lnTo>
                <a:lnTo>
                  <a:pt x="4497084" y="1469337"/>
                </a:lnTo>
                <a:lnTo>
                  <a:pt x="4486187" y="1543038"/>
                </a:lnTo>
                <a:lnTo>
                  <a:pt x="4481306" y="1553997"/>
                </a:lnTo>
                <a:cubicBezTo>
                  <a:pt x="4475215" y="1579288"/>
                  <a:pt x="4478363" y="1610368"/>
                  <a:pt x="4466878" y="1626071"/>
                </a:cubicBezTo>
                <a:lnTo>
                  <a:pt x="4463163" y="1664103"/>
                </a:lnTo>
                <a:lnTo>
                  <a:pt x="4466823" y="1668558"/>
                </a:lnTo>
                <a:lnTo>
                  <a:pt x="4465173" y="1679756"/>
                </a:lnTo>
                <a:cubicBezTo>
                  <a:pt x="4465310" y="1680776"/>
                  <a:pt x="4465448" y="1681795"/>
                  <a:pt x="4465585" y="1682815"/>
                </a:cubicBezTo>
                <a:cubicBezTo>
                  <a:pt x="4466392" y="1688654"/>
                  <a:pt x="4467049" y="1694439"/>
                  <a:pt x="4467096" y="1700268"/>
                </a:cubicBezTo>
                <a:cubicBezTo>
                  <a:pt x="4452524" y="1697000"/>
                  <a:pt x="4458233" y="1726126"/>
                  <a:pt x="4455626" y="1735163"/>
                </a:cubicBezTo>
                <a:lnTo>
                  <a:pt x="4453566" y="1735289"/>
                </a:lnTo>
                <a:lnTo>
                  <a:pt x="4445068" y="1887374"/>
                </a:lnTo>
                <a:lnTo>
                  <a:pt x="4453759" y="1911536"/>
                </a:lnTo>
                <a:cubicBezTo>
                  <a:pt x="4454518" y="1928276"/>
                  <a:pt x="4455278" y="1945015"/>
                  <a:pt x="4456037" y="1961755"/>
                </a:cubicBezTo>
                <a:cubicBezTo>
                  <a:pt x="4455743" y="1972965"/>
                  <a:pt x="4455450" y="1984174"/>
                  <a:pt x="4455156" y="1995384"/>
                </a:cubicBezTo>
                <a:lnTo>
                  <a:pt x="4454694" y="2000244"/>
                </a:lnTo>
                <a:lnTo>
                  <a:pt x="4445574" y="2040142"/>
                </a:lnTo>
                <a:cubicBezTo>
                  <a:pt x="4446781" y="2041150"/>
                  <a:pt x="4447882" y="2042479"/>
                  <a:pt x="4448839" y="2044087"/>
                </a:cubicBezTo>
                <a:lnTo>
                  <a:pt x="4451680" y="2056904"/>
                </a:lnTo>
                <a:lnTo>
                  <a:pt x="4446939" y="2067489"/>
                </a:lnTo>
                <a:lnTo>
                  <a:pt x="4436755" y="2117719"/>
                </a:lnTo>
                <a:lnTo>
                  <a:pt x="4429424" y="2167300"/>
                </a:lnTo>
                <a:cubicBezTo>
                  <a:pt x="4410730" y="2519411"/>
                  <a:pt x="4376956" y="2876607"/>
                  <a:pt x="4373341" y="3223633"/>
                </a:cubicBezTo>
                <a:cubicBezTo>
                  <a:pt x="4370389" y="3302336"/>
                  <a:pt x="4363506" y="3398578"/>
                  <a:pt x="4360555" y="3477281"/>
                </a:cubicBezTo>
                <a:cubicBezTo>
                  <a:pt x="4367162" y="3471365"/>
                  <a:pt x="4356771" y="3621544"/>
                  <a:pt x="4349470" y="3639984"/>
                </a:cubicBezTo>
                <a:lnTo>
                  <a:pt x="4258709" y="5278921"/>
                </a:lnTo>
                <a:lnTo>
                  <a:pt x="4264007" y="5315626"/>
                </a:lnTo>
                <a:cubicBezTo>
                  <a:pt x="4269795" y="5323538"/>
                  <a:pt x="4266480" y="5327627"/>
                  <a:pt x="4267541" y="5350090"/>
                </a:cubicBezTo>
                <a:cubicBezTo>
                  <a:pt x="4268602" y="5372551"/>
                  <a:pt x="4251877" y="5406222"/>
                  <a:pt x="4270373" y="5450399"/>
                </a:cubicBezTo>
                <a:cubicBezTo>
                  <a:pt x="4269955" y="5457964"/>
                  <a:pt x="4260276" y="5476308"/>
                  <a:pt x="4251816" y="5484804"/>
                </a:cubicBezTo>
                <a:lnTo>
                  <a:pt x="4247164" y="5487504"/>
                </a:lnTo>
                <a:cubicBezTo>
                  <a:pt x="4246012" y="5508319"/>
                  <a:pt x="4247972" y="5526348"/>
                  <a:pt x="4243707" y="5549951"/>
                </a:cubicBezTo>
                <a:cubicBezTo>
                  <a:pt x="4137119" y="5552242"/>
                  <a:pt x="1717767" y="5384296"/>
                  <a:pt x="310344" y="5297261"/>
                </a:cubicBezTo>
                <a:lnTo>
                  <a:pt x="0" y="5280167"/>
                </a:lnTo>
                <a:lnTo>
                  <a:pt x="4324" y="5239903"/>
                </a:lnTo>
                <a:lnTo>
                  <a:pt x="8544" y="5233298"/>
                </a:lnTo>
                <a:cubicBezTo>
                  <a:pt x="9074" y="5232196"/>
                  <a:pt x="8722" y="5231467"/>
                  <a:pt x="8813" y="5230552"/>
                </a:cubicBezTo>
                <a:lnTo>
                  <a:pt x="9083" y="5227804"/>
                </a:lnTo>
                <a:cubicBezTo>
                  <a:pt x="9261" y="5225973"/>
                  <a:pt x="9628" y="5223940"/>
                  <a:pt x="9620" y="5222308"/>
                </a:cubicBezTo>
                <a:cubicBezTo>
                  <a:pt x="9564" y="5211840"/>
                  <a:pt x="8482" y="5224803"/>
                  <a:pt x="9305" y="5216405"/>
                </a:cubicBezTo>
                <a:cubicBezTo>
                  <a:pt x="9111" y="5215352"/>
                  <a:pt x="8786" y="5214469"/>
                  <a:pt x="8721" y="5213249"/>
                </a:cubicBezTo>
                <a:cubicBezTo>
                  <a:pt x="8679" y="5212477"/>
                  <a:pt x="9030" y="5211272"/>
                  <a:pt x="8990" y="5210500"/>
                </a:cubicBezTo>
                <a:cubicBezTo>
                  <a:pt x="8609" y="5203355"/>
                  <a:pt x="8057" y="5210896"/>
                  <a:pt x="8674" y="5204597"/>
                </a:cubicBezTo>
                <a:lnTo>
                  <a:pt x="8091" y="5201441"/>
                </a:lnTo>
                <a:cubicBezTo>
                  <a:pt x="6676" y="5193798"/>
                  <a:pt x="6639" y="5198023"/>
                  <a:pt x="7461" y="5189632"/>
                </a:cubicBezTo>
                <a:cubicBezTo>
                  <a:pt x="7266" y="5188581"/>
                  <a:pt x="6943" y="5187696"/>
                  <a:pt x="6877" y="5186477"/>
                </a:cubicBezTo>
                <a:cubicBezTo>
                  <a:pt x="6835" y="5185706"/>
                  <a:pt x="7268" y="5184394"/>
                  <a:pt x="7145" y="5183728"/>
                </a:cubicBezTo>
                <a:cubicBezTo>
                  <a:pt x="6871" y="5182241"/>
                  <a:pt x="4697" y="5182665"/>
                  <a:pt x="5710" y="5180163"/>
                </a:cubicBezTo>
                <a:lnTo>
                  <a:pt x="11122" y="5116566"/>
                </a:lnTo>
                <a:lnTo>
                  <a:pt x="78736" y="3839310"/>
                </a:lnTo>
                <a:lnTo>
                  <a:pt x="30342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ike">
            <a:extLst>
              <a:ext uri="{FF2B5EF4-FFF2-40B4-BE49-F238E27FC236}">
                <a16:creationId xmlns:a16="http://schemas.microsoft.com/office/drawing/2014/main" id="{092D99B9-6095-C91A-52BE-26982FEA12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53536">
            <a:off x="6927595" y="1246787"/>
            <a:ext cx="4364428" cy="4364428"/>
          </a:xfrm>
          <a:prstGeom prst="rect">
            <a:avLst/>
          </a:prstGeom>
        </p:spPr>
      </p:pic>
      <p:grpSp>
        <p:nvGrpSpPr>
          <p:cNvPr id="22" name="Group 21">
            <a:extLst>
              <a:ext uri="{FF2B5EF4-FFF2-40B4-BE49-F238E27FC236}">
                <a16:creationId xmlns:a16="http://schemas.microsoft.com/office/drawing/2014/main" id="{BB47788C-CA7A-4992-ACA6-A0EFFDBACC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3" name="Group 22">
              <a:extLst>
                <a:ext uri="{FF2B5EF4-FFF2-40B4-BE49-F238E27FC236}">
                  <a16:creationId xmlns:a16="http://schemas.microsoft.com/office/drawing/2014/main" id="{B1FFE61E-18DF-4E88-ACB2-1138285570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5" name="Straight Connector 24">
                <a:extLst>
                  <a:ext uri="{FF2B5EF4-FFF2-40B4-BE49-F238E27FC236}">
                    <a16:creationId xmlns:a16="http://schemas.microsoft.com/office/drawing/2014/main" id="{97CAF8CB-5230-47CE-A883-C1A425E79D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AF64C2-4592-435C-A85E-EC829E7B9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Oval 23">
              <a:extLst>
                <a:ext uri="{FF2B5EF4-FFF2-40B4-BE49-F238E27FC236}">
                  <a16:creationId xmlns:a16="http://schemas.microsoft.com/office/drawing/2014/main" id="{90C718FE-488C-4115-A61E-734E7AE68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Shape 27">
            <a:extLst>
              <a:ext uri="{FF2B5EF4-FFF2-40B4-BE49-F238E27FC236}">
                <a16:creationId xmlns:a16="http://schemas.microsoft.com/office/drawing/2014/main" id="{44A52A7E-66A5-41E3-BC03-6E396780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077389">
            <a:off x="10792301" y="5309389"/>
            <a:ext cx="444795" cy="1966995"/>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54106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504561" y="517498"/>
            <a:ext cx="6746664" cy="5331847"/>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DD1AA99-03AE-49F6-9116-9CA2BBCA0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280000">
            <a:off x="1325340" y="-90887"/>
            <a:ext cx="5107326" cy="6522933"/>
          </a:xfrm>
          <a:custGeom>
            <a:avLst/>
            <a:gdLst>
              <a:gd name="connsiteX0" fmla="*/ 0 w 4401242"/>
              <a:gd name="connsiteY0" fmla="*/ 4137242 h 5590022"/>
              <a:gd name="connsiteX1" fmla="*/ 5579 w 4401242"/>
              <a:gd name="connsiteY1" fmla="*/ 4114978 h 5590022"/>
              <a:gd name="connsiteX2" fmla="*/ 3258 w 4401242"/>
              <a:gd name="connsiteY2" fmla="*/ 4099949 h 5590022"/>
              <a:gd name="connsiteX3" fmla="*/ 9236 w 4401242"/>
              <a:gd name="connsiteY3" fmla="*/ 4071959 h 5590022"/>
              <a:gd name="connsiteX4" fmla="*/ 14743 w 4401242"/>
              <a:gd name="connsiteY4" fmla="*/ 4031013 h 5590022"/>
              <a:gd name="connsiteX5" fmla="*/ 20613 w 4401242"/>
              <a:gd name="connsiteY5" fmla="*/ 4002827 h 5590022"/>
              <a:gd name="connsiteX6" fmla="*/ 22410 w 4401242"/>
              <a:gd name="connsiteY6" fmla="*/ 3997392 h 5590022"/>
              <a:gd name="connsiteX7" fmla="*/ 22410 w 4401242"/>
              <a:gd name="connsiteY7" fmla="*/ 3812956 h 5590022"/>
              <a:gd name="connsiteX8" fmla="*/ 20401 w 4401242"/>
              <a:gd name="connsiteY8" fmla="*/ 3799351 h 5590022"/>
              <a:gd name="connsiteX9" fmla="*/ 22410 w 4401242"/>
              <a:gd name="connsiteY9" fmla="*/ 3753450 h 5590022"/>
              <a:gd name="connsiteX10" fmla="*/ 19673 w 4401242"/>
              <a:gd name="connsiteY10" fmla="*/ 3746784 h 5590022"/>
              <a:gd name="connsiteX11" fmla="*/ 22410 w 4401242"/>
              <a:gd name="connsiteY11" fmla="*/ 3701909 h 5590022"/>
              <a:gd name="connsiteX12" fmla="*/ 20086 w 4401242"/>
              <a:gd name="connsiteY12" fmla="*/ 3652741 h 5590022"/>
              <a:gd name="connsiteX13" fmla="*/ 13839 w 4401242"/>
              <a:gd name="connsiteY13" fmla="*/ 3649070 h 5590022"/>
              <a:gd name="connsiteX14" fmla="*/ 13290 w 4401242"/>
              <a:gd name="connsiteY14" fmla="*/ 3638287 h 5590022"/>
              <a:gd name="connsiteX15" fmla="*/ 13410 w 4401242"/>
              <a:gd name="connsiteY15" fmla="*/ 3621311 h 5590022"/>
              <a:gd name="connsiteX16" fmla="*/ 19966 w 4401242"/>
              <a:gd name="connsiteY16" fmla="*/ 3583286 h 5590022"/>
              <a:gd name="connsiteX17" fmla="*/ 16089 w 4401242"/>
              <a:gd name="connsiteY17" fmla="*/ 21355 h 5590022"/>
              <a:gd name="connsiteX18" fmla="*/ 34619 w 4401242"/>
              <a:gd name="connsiteY18" fmla="*/ 2606 h 5590022"/>
              <a:gd name="connsiteX19" fmla="*/ 49927 w 4401242"/>
              <a:gd name="connsiteY19" fmla="*/ 185 h 5590022"/>
              <a:gd name="connsiteX20" fmla="*/ 917193 w 4401242"/>
              <a:gd name="connsiteY20" fmla="*/ 11 h 5590022"/>
              <a:gd name="connsiteX21" fmla="*/ 938319 w 4401242"/>
              <a:gd name="connsiteY21" fmla="*/ 10 h 5590022"/>
              <a:gd name="connsiteX22" fmla="*/ 938338 w 4401242"/>
              <a:gd name="connsiteY22" fmla="*/ 0 h 5590022"/>
              <a:gd name="connsiteX23" fmla="*/ 4365378 w 4401242"/>
              <a:gd name="connsiteY23" fmla="*/ 0 h 5590022"/>
              <a:gd name="connsiteX24" fmla="*/ 4397257 w 4401242"/>
              <a:gd name="connsiteY24" fmla="*/ 31881 h 5590022"/>
              <a:gd name="connsiteX25" fmla="*/ 4397256 w 4401242"/>
              <a:gd name="connsiteY25" fmla="*/ 5558231 h 5590022"/>
              <a:gd name="connsiteX26" fmla="*/ 4365377 w 4401242"/>
              <a:gd name="connsiteY26" fmla="*/ 5590021 h 5590022"/>
              <a:gd name="connsiteX27" fmla="*/ 4322085 w 4401242"/>
              <a:gd name="connsiteY27" fmla="*/ 5590021 h 5590022"/>
              <a:gd name="connsiteX28" fmla="*/ 4322083 w 4401242"/>
              <a:gd name="connsiteY28" fmla="*/ 5590022 h 5590022"/>
              <a:gd name="connsiteX29" fmla="*/ 49916 w 4401242"/>
              <a:gd name="connsiteY29" fmla="*/ 5590022 h 5590022"/>
              <a:gd name="connsiteX30" fmla="*/ 22410 w 4401242"/>
              <a:gd name="connsiteY30" fmla="*/ 5571435 h 5590022"/>
              <a:gd name="connsiteX31" fmla="*/ 22410 w 4401242"/>
              <a:gd name="connsiteY31" fmla="*/ 4726767 h 5590022"/>
              <a:gd name="connsiteX32" fmla="*/ 14670 w 4401242"/>
              <a:gd name="connsiteY32" fmla="*/ 4699196 h 5590022"/>
              <a:gd name="connsiteX33" fmla="*/ 22410 w 4401242"/>
              <a:gd name="connsiteY33" fmla="*/ 4670837 h 5590022"/>
              <a:gd name="connsiteX34" fmla="*/ 22410 w 4401242"/>
              <a:gd name="connsiteY34" fmla="*/ 4292925 h 5590022"/>
              <a:gd name="connsiteX35" fmla="*/ 22410 w 4401242"/>
              <a:gd name="connsiteY35" fmla="*/ 4242762 h 5590022"/>
              <a:gd name="connsiteX36" fmla="*/ 14161 w 4401242"/>
              <a:gd name="connsiteY36" fmla="*/ 4214744 h 5590022"/>
              <a:gd name="connsiteX37" fmla="*/ 4708 w 4401242"/>
              <a:gd name="connsiteY37" fmla="*/ 4186098 h 5590022"/>
              <a:gd name="connsiteX38" fmla="*/ 632 w 4401242"/>
              <a:gd name="connsiteY38" fmla="*/ 4158493 h 559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01242" h="5590022">
                <a:moveTo>
                  <a:pt x="0" y="4137242"/>
                </a:moveTo>
                <a:lnTo>
                  <a:pt x="5579" y="4114978"/>
                </a:lnTo>
                <a:cubicBezTo>
                  <a:pt x="6121" y="4108762"/>
                  <a:pt x="2648" y="4107119"/>
                  <a:pt x="3258" y="4099949"/>
                </a:cubicBezTo>
                <a:lnTo>
                  <a:pt x="9236" y="4071959"/>
                </a:lnTo>
                <a:lnTo>
                  <a:pt x="14743" y="4031013"/>
                </a:lnTo>
                <a:lnTo>
                  <a:pt x="20613" y="4002827"/>
                </a:lnTo>
                <a:lnTo>
                  <a:pt x="22410" y="3997392"/>
                </a:lnTo>
                <a:lnTo>
                  <a:pt x="22410" y="3812956"/>
                </a:lnTo>
                <a:lnTo>
                  <a:pt x="20401" y="3799351"/>
                </a:lnTo>
                <a:lnTo>
                  <a:pt x="22410" y="3753450"/>
                </a:lnTo>
                <a:lnTo>
                  <a:pt x="19673" y="3746784"/>
                </a:lnTo>
                <a:lnTo>
                  <a:pt x="22410" y="3701909"/>
                </a:lnTo>
                <a:cubicBezTo>
                  <a:pt x="22023" y="3687048"/>
                  <a:pt x="22634" y="3661297"/>
                  <a:pt x="20086" y="3652741"/>
                </a:cubicBezTo>
                <a:lnTo>
                  <a:pt x="13839" y="3649070"/>
                </a:lnTo>
                <a:lnTo>
                  <a:pt x="13290" y="3638287"/>
                </a:lnTo>
                <a:cubicBezTo>
                  <a:pt x="13769" y="3637498"/>
                  <a:pt x="13370" y="3621952"/>
                  <a:pt x="13410" y="3621311"/>
                </a:cubicBezTo>
                <a:lnTo>
                  <a:pt x="19966" y="3583286"/>
                </a:lnTo>
                <a:lnTo>
                  <a:pt x="16089" y="21355"/>
                </a:lnTo>
                <a:cubicBezTo>
                  <a:pt x="22266" y="10589"/>
                  <a:pt x="23964" y="8856"/>
                  <a:pt x="34619" y="2606"/>
                </a:cubicBezTo>
                <a:lnTo>
                  <a:pt x="49927" y="185"/>
                </a:lnTo>
                <a:cubicBezTo>
                  <a:pt x="228245" y="83"/>
                  <a:pt x="539504" y="31"/>
                  <a:pt x="917193" y="11"/>
                </a:cubicBezTo>
                <a:lnTo>
                  <a:pt x="938319" y="10"/>
                </a:lnTo>
                <a:lnTo>
                  <a:pt x="938338" y="0"/>
                </a:lnTo>
                <a:lnTo>
                  <a:pt x="4365378" y="0"/>
                </a:lnTo>
                <a:cubicBezTo>
                  <a:pt x="4382966" y="50"/>
                  <a:pt x="4397213" y="14294"/>
                  <a:pt x="4397257" y="31881"/>
                </a:cubicBezTo>
                <a:cubicBezTo>
                  <a:pt x="4402571" y="958253"/>
                  <a:pt x="4402570" y="4631875"/>
                  <a:pt x="4397256" y="5558231"/>
                </a:cubicBezTo>
                <a:cubicBezTo>
                  <a:pt x="4397157" y="5575784"/>
                  <a:pt x="4382929" y="5589975"/>
                  <a:pt x="4365377" y="5590021"/>
                </a:cubicBezTo>
                <a:lnTo>
                  <a:pt x="4322085" y="5590021"/>
                </a:lnTo>
                <a:lnTo>
                  <a:pt x="4322083" y="5590022"/>
                </a:lnTo>
                <a:lnTo>
                  <a:pt x="49916" y="5590022"/>
                </a:lnTo>
                <a:cubicBezTo>
                  <a:pt x="34729" y="5589963"/>
                  <a:pt x="22450" y="5581668"/>
                  <a:pt x="22410" y="5571435"/>
                </a:cubicBezTo>
                <a:lnTo>
                  <a:pt x="22410" y="4726767"/>
                </a:lnTo>
                <a:lnTo>
                  <a:pt x="14670" y="4699196"/>
                </a:lnTo>
                <a:cubicBezTo>
                  <a:pt x="15011" y="4683722"/>
                  <a:pt x="19831" y="4680290"/>
                  <a:pt x="22410" y="4670837"/>
                </a:cubicBezTo>
                <a:lnTo>
                  <a:pt x="22410" y="4292925"/>
                </a:lnTo>
                <a:lnTo>
                  <a:pt x="22410" y="4242762"/>
                </a:lnTo>
                <a:lnTo>
                  <a:pt x="14161" y="4214744"/>
                </a:lnTo>
                <a:cubicBezTo>
                  <a:pt x="20757" y="4203473"/>
                  <a:pt x="7860" y="4195229"/>
                  <a:pt x="4708" y="4186098"/>
                </a:cubicBezTo>
                <a:lnTo>
                  <a:pt x="632" y="4158493"/>
                </a:lnTo>
                <a:close/>
              </a:path>
            </a:pathLst>
          </a:custGeom>
          <a:solidFill>
            <a:srgbClr val="FFFFFF"/>
          </a:solidFill>
          <a:ln w="9525" cap="flat">
            <a:noFill/>
            <a:prstDash val="solid"/>
            <a:miter/>
          </a:ln>
        </p:spPr>
        <p:txBody>
          <a:bodyPr rtlCol="0" anchor="ctr"/>
          <a:lstStyle/>
          <a:p>
            <a:endParaRPr lang="en-US"/>
          </a:p>
        </p:txBody>
      </p:sp>
      <p:pic>
        <p:nvPicPr>
          <p:cNvPr id="5" name="Picture 4" descr="A screenshot of a computer&#10;&#10;Description automatically generated">
            <a:extLst>
              <a:ext uri="{FF2B5EF4-FFF2-40B4-BE49-F238E27FC236}">
                <a16:creationId xmlns:a16="http://schemas.microsoft.com/office/drawing/2014/main" id="{5522264B-7DBA-C076-A734-921003588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472266">
            <a:off x="817781" y="1520756"/>
            <a:ext cx="6151619" cy="3321872"/>
          </a:xfrm>
          <a:prstGeom prst="rect">
            <a:avLst/>
          </a:prstGeom>
        </p:spPr>
      </p:pic>
      <p:sp>
        <p:nvSpPr>
          <p:cNvPr id="2" name="Title 1">
            <a:extLst>
              <a:ext uri="{FF2B5EF4-FFF2-40B4-BE49-F238E27FC236}">
                <a16:creationId xmlns:a16="http://schemas.microsoft.com/office/drawing/2014/main" id="{BBC75C6F-78F8-5C1B-5B48-336442C92DDF}"/>
              </a:ext>
            </a:extLst>
          </p:cNvPr>
          <p:cNvSpPr>
            <a:spLocks noGrp="1"/>
          </p:cNvSpPr>
          <p:nvPr>
            <p:ph type="title"/>
          </p:nvPr>
        </p:nvSpPr>
        <p:spPr>
          <a:xfrm>
            <a:off x="6521450" y="685800"/>
            <a:ext cx="4984750" cy="1911741"/>
          </a:xfrm>
        </p:spPr>
        <p:txBody>
          <a:bodyPr anchor="b">
            <a:normAutofit/>
          </a:bodyPr>
          <a:lstStyle/>
          <a:p>
            <a:r>
              <a:rPr lang="en-US" dirty="0"/>
              <a:t>Bike Laws </a:t>
            </a:r>
          </a:p>
        </p:txBody>
      </p:sp>
      <p:sp>
        <p:nvSpPr>
          <p:cNvPr id="16" name="Freeform: Shape 15">
            <a:extLst>
              <a:ext uri="{FF2B5EF4-FFF2-40B4-BE49-F238E27FC236}">
                <a16:creationId xmlns:a16="http://schemas.microsoft.com/office/drawing/2014/main" id="{F0090A0D-04AE-42BC-AE85-FA2E647F0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55470" y="5035596"/>
            <a:ext cx="444795" cy="1823662"/>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C128EC5-514C-8E42-7778-C4B0A3A2DCFD}"/>
              </a:ext>
            </a:extLst>
          </p:cNvPr>
          <p:cNvSpPr>
            <a:spLocks noGrp="1"/>
          </p:cNvSpPr>
          <p:nvPr>
            <p:ph idx="1"/>
          </p:nvPr>
        </p:nvSpPr>
        <p:spPr>
          <a:xfrm>
            <a:off x="8058150" y="2961280"/>
            <a:ext cx="3245726" cy="3226050"/>
          </a:xfrm>
        </p:spPr>
        <p:txBody>
          <a:bodyPr>
            <a:normAutofit/>
          </a:bodyPr>
          <a:lstStyle/>
          <a:p>
            <a:r>
              <a:rPr lang="en-US" sz="2000" dirty="0"/>
              <a:t>Chapter 35 of the Pennsylvania Vehicle Code (Title 75)</a:t>
            </a:r>
          </a:p>
          <a:p>
            <a:r>
              <a:rPr lang="en-US" sz="2000" dirty="0">
                <a:hlinkClick r:id="rId4"/>
              </a:rPr>
              <a:t>Link</a:t>
            </a:r>
            <a:endParaRPr lang="en-US" sz="2000" dirty="0"/>
          </a:p>
          <a:p>
            <a:endParaRPr lang="en-US" dirty="0"/>
          </a:p>
        </p:txBody>
      </p:sp>
      <p:grpSp>
        <p:nvGrpSpPr>
          <p:cNvPr id="18" name="Group 17">
            <a:extLst>
              <a:ext uri="{FF2B5EF4-FFF2-40B4-BE49-F238E27FC236}">
                <a16:creationId xmlns:a16="http://schemas.microsoft.com/office/drawing/2014/main" id="{84912FC9-6D3C-4857-AD07-669D24A58B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9" name="Group 18">
              <a:extLst>
                <a:ext uri="{FF2B5EF4-FFF2-40B4-BE49-F238E27FC236}">
                  <a16:creationId xmlns:a16="http://schemas.microsoft.com/office/drawing/2014/main" id="{ADC8BF22-7DAB-434C-9110-00A56AB1C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1" name="Straight Connector 20">
                <a:extLst>
                  <a:ext uri="{FF2B5EF4-FFF2-40B4-BE49-F238E27FC236}">
                    <a16:creationId xmlns:a16="http://schemas.microsoft.com/office/drawing/2014/main" id="{7D332D1D-F11A-48A6-8348-E2076D2297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BAC72E-20B6-4BED-B0BA-5350DB14C2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45043DB4-3F92-4F4F-9BA4-A9807D02B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114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5D7F-3A9A-E83C-25AA-E77192BE0164}"/>
              </a:ext>
            </a:extLst>
          </p:cNvPr>
          <p:cNvSpPr>
            <a:spLocks noGrp="1"/>
          </p:cNvSpPr>
          <p:nvPr>
            <p:ph type="title"/>
          </p:nvPr>
        </p:nvSpPr>
        <p:spPr>
          <a:xfrm>
            <a:off x="1219200" y="365126"/>
            <a:ext cx="9493249" cy="644808"/>
          </a:xfrm>
        </p:spPr>
        <p:txBody>
          <a:bodyPr>
            <a:normAutofit fontScale="90000"/>
          </a:bodyPr>
          <a:lstStyle/>
          <a:p>
            <a:r>
              <a:rPr lang="en-US" dirty="0"/>
              <a:t>Pennsylvania Bike Law FAQs</a:t>
            </a:r>
          </a:p>
        </p:txBody>
      </p:sp>
      <p:sp>
        <p:nvSpPr>
          <p:cNvPr id="3" name="Content Placeholder 2">
            <a:extLst>
              <a:ext uri="{FF2B5EF4-FFF2-40B4-BE49-F238E27FC236}">
                <a16:creationId xmlns:a16="http://schemas.microsoft.com/office/drawing/2014/main" id="{B6601CE6-823D-F778-2154-21829E7F9ED8}"/>
              </a:ext>
            </a:extLst>
          </p:cNvPr>
          <p:cNvSpPr>
            <a:spLocks noGrp="1"/>
          </p:cNvSpPr>
          <p:nvPr>
            <p:ph idx="1"/>
          </p:nvPr>
        </p:nvSpPr>
        <p:spPr>
          <a:xfrm>
            <a:off x="1219198" y="1226211"/>
            <a:ext cx="9493250" cy="4942577"/>
          </a:xfrm>
        </p:spPr>
        <p:txBody>
          <a:bodyPr>
            <a:normAutofit/>
          </a:bodyPr>
          <a:lstStyle/>
          <a:p>
            <a:pPr marL="342900" indent="-342900">
              <a:buFont typeface="+mj-lt"/>
              <a:buAutoNum type="arabicPeriod"/>
            </a:pPr>
            <a:r>
              <a:rPr lang="en-US" b="1" dirty="0"/>
              <a:t>What traffic laws apply to cyclists in Pennsylvania?</a:t>
            </a:r>
          </a:p>
          <a:p>
            <a:pPr marL="228600" lvl="1" indent="0">
              <a:buNone/>
            </a:pPr>
            <a:r>
              <a:rPr lang="en-US" b="0" i="0" dirty="0">
                <a:solidFill>
                  <a:srgbClr val="0D0D0D"/>
                </a:solidFill>
                <a:effectLst/>
                <a:highlight>
                  <a:srgbClr val="FFFFFF"/>
                </a:highlight>
                <a:latin typeface="Söhne"/>
              </a:rPr>
              <a:t>In Pennsylvania, bicycles are legally recognized as vehicles, entailing equivalent rights and responsibilities as motor vehicles. This includes adherence to all traffic laws, signs, and signals, such as stopping at stop signs and traffic lights.</a:t>
            </a:r>
            <a:endParaRPr lang="en-US" dirty="0"/>
          </a:p>
          <a:p>
            <a:pPr marL="342900" indent="-342900">
              <a:buFont typeface="+mj-lt"/>
              <a:buAutoNum type="arabicPeriod"/>
            </a:pPr>
            <a:r>
              <a:rPr lang="en-US" b="1" dirty="0"/>
              <a:t>Do I have to wear a helmet?</a:t>
            </a:r>
          </a:p>
          <a:p>
            <a:pPr marL="228600" lvl="1" indent="0">
              <a:buNone/>
            </a:pPr>
            <a:r>
              <a:rPr lang="en-US" dirty="0">
                <a:solidFill>
                  <a:srgbClr val="0D0D0D"/>
                </a:solidFill>
                <a:highlight>
                  <a:srgbClr val="FFFFFF"/>
                </a:highlight>
                <a:latin typeface="Söhne"/>
              </a:rPr>
              <a:t>There is no statewide mandatory helmet law for cyclists. However, children under 12 must wear a helmet (whether they are the cyclist or the passenger on the bike)</a:t>
            </a:r>
            <a:r>
              <a:rPr lang="en-US" b="0" i="0" dirty="0">
                <a:solidFill>
                  <a:srgbClr val="0D0D0D"/>
                </a:solidFill>
                <a:effectLst/>
                <a:highlight>
                  <a:srgbClr val="FFFFFF"/>
                </a:highlight>
                <a:latin typeface="Söhne"/>
              </a:rPr>
              <a:t>.</a:t>
            </a:r>
            <a:endParaRPr lang="en-US" dirty="0"/>
          </a:p>
          <a:p>
            <a:pPr marL="342900" indent="-342900">
              <a:buFont typeface="+mj-lt"/>
              <a:buAutoNum type="arabicPeriod"/>
            </a:pPr>
            <a:r>
              <a:rPr lang="en-US" b="1" dirty="0"/>
              <a:t>Are there specific lighting requirements for bicycles in Pennsylvania?</a:t>
            </a:r>
          </a:p>
          <a:p>
            <a:pPr marL="228600" lvl="1" indent="0">
              <a:buNone/>
            </a:pPr>
            <a:r>
              <a:rPr lang="en-US" b="0" i="0" dirty="0">
                <a:solidFill>
                  <a:srgbClr val="0D0D0D"/>
                </a:solidFill>
                <a:effectLst/>
                <a:highlight>
                  <a:srgbClr val="FFFFFF"/>
                </a:highlight>
                <a:latin typeface="Söhne"/>
              </a:rPr>
              <a:t>In Pennsylvania, bicycles must have a front white light visible from 500 </a:t>
            </a:r>
            <a:r>
              <a:rPr lang="en-US" dirty="0">
                <a:solidFill>
                  <a:srgbClr val="0D0D0D"/>
                </a:solidFill>
                <a:highlight>
                  <a:srgbClr val="FFFFFF"/>
                </a:highlight>
                <a:latin typeface="Söhne"/>
              </a:rPr>
              <a:t>feet, a rear red reflector visible from the same distance, and effective brakes. Some areas also require bells and other safety devices</a:t>
            </a:r>
            <a:r>
              <a:rPr lang="en-US" b="0" i="0" dirty="0">
                <a:solidFill>
                  <a:srgbClr val="0D0D0D"/>
                </a:solidFill>
                <a:effectLst/>
                <a:highlight>
                  <a:srgbClr val="FFFFFF"/>
                </a:highlight>
                <a:latin typeface="Söhne"/>
              </a:rPr>
              <a:t>.</a:t>
            </a:r>
            <a:endParaRPr lang="en-US" dirty="0"/>
          </a:p>
          <a:p>
            <a:pPr marL="342900" indent="-342900">
              <a:buFont typeface="+mj-lt"/>
              <a:buAutoNum type="arabicPeriod"/>
            </a:pPr>
            <a:r>
              <a:rPr lang="en-US" b="1" dirty="0"/>
              <a:t>Can I ride my bike across a crosswalk?</a:t>
            </a:r>
          </a:p>
          <a:p>
            <a:pPr marL="228600" lvl="1" indent="0">
              <a:buNone/>
            </a:pPr>
            <a:r>
              <a:rPr lang="en-US" dirty="0">
                <a:solidFill>
                  <a:srgbClr val="0D0D0D"/>
                </a:solidFill>
                <a:highlight>
                  <a:srgbClr val="FFFFFF"/>
                </a:highlight>
                <a:latin typeface="Söhne"/>
              </a:rPr>
              <a:t>Cyclist must dismount and walk their bikes across crosswalks because, like cars, bicycles are not entitled to priority over other vehicles</a:t>
            </a:r>
            <a:r>
              <a:rPr lang="en-US" b="0" i="0" dirty="0">
                <a:solidFill>
                  <a:srgbClr val="0D0D0D"/>
                </a:solidFill>
                <a:effectLst/>
                <a:highlight>
                  <a:srgbClr val="FFFFFF"/>
                </a:highlight>
                <a:latin typeface="Söhne"/>
              </a:rPr>
              <a:t>.</a:t>
            </a:r>
            <a:endParaRPr lang="en-US" dirty="0"/>
          </a:p>
          <a:p>
            <a:pPr marL="342900" indent="-342900">
              <a:buFont typeface="+mj-lt"/>
              <a:buAutoNum type="arabicPeriod"/>
            </a:pPr>
            <a:r>
              <a:rPr lang="en-US" b="1" dirty="0"/>
              <a:t>Can I access the freeway to reach my destination on my bike?</a:t>
            </a:r>
          </a:p>
          <a:p>
            <a:pPr marL="228600" lvl="1" indent="0">
              <a:buNone/>
            </a:pPr>
            <a:r>
              <a:rPr lang="en-US" b="0" i="0" dirty="0">
                <a:solidFill>
                  <a:srgbClr val="0D0D0D"/>
                </a:solidFill>
                <a:effectLst/>
                <a:highlight>
                  <a:srgbClr val="FFFFFF"/>
                </a:highlight>
                <a:latin typeface="Söhne"/>
              </a:rPr>
              <a:t>Bicycles can be ridden on Pennsylvania freeways with permission from the Pennsylvania Department of Transportation, typically granted for events such as bike races.</a:t>
            </a:r>
            <a:endParaRPr lang="en-US" dirty="0"/>
          </a:p>
        </p:txBody>
      </p:sp>
    </p:spTree>
    <p:extLst>
      <p:ext uri="{BB962C8B-B14F-4D97-AF65-F5344CB8AC3E}">
        <p14:creationId xmlns:p14="http://schemas.microsoft.com/office/powerpoint/2010/main" val="17454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2">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2B99C28-AB26-CC85-2E93-AA3BB6DF02C4}"/>
              </a:ext>
            </a:extLst>
          </p:cNvPr>
          <p:cNvPicPr>
            <a:picLocks noChangeAspect="1"/>
          </p:cNvPicPr>
          <p:nvPr/>
        </p:nvPicPr>
        <p:blipFill rotWithShape="1">
          <a:blip r:embed="rId3">
            <a:alphaModFix amt="84000"/>
          </a:blip>
          <a:srcRect l="18678" r="23451"/>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16D49D8A-8877-FE71-6960-495AADFAE210}"/>
              </a:ext>
            </a:extLst>
          </p:cNvPr>
          <p:cNvSpPr>
            <a:spLocks noGrp="1"/>
          </p:cNvSpPr>
          <p:nvPr>
            <p:ph type="title"/>
          </p:nvPr>
        </p:nvSpPr>
        <p:spPr>
          <a:xfrm>
            <a:off x="5933207" y="681036"/>
            <a:ext cx="5694685" cy="2094567"/>
          </a:xfrm>
        </p:spPr>
        <p:txBody>
          <a:bodyPr>
            <a:normAutofit/>
          </a:bodyPr>
          <a:lstStyle/>
          <a:p>
            <a:pPr>
              <a:lnSpc>
                <a:spcPct val="110000"/>
              </a:lnSpc>
            </a:pPr>
            <a:r>
              <a:rPr lang="en-US" sz="3700" dirty="0"/>
              <a:t>Bike Insurance Coverage &amp; Compensation</a:t>
            </a:r>
          </a:p>
        </p:txBody>
      </p:sp>
      <p:sp>
        <p:nvSpPr>
          <p:cNvPr id="12" name="Freeform: Shape 14">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2F6779D-B38E-33F0-FFEC-635DD4780C3D}"/>
              </a:ext>
            </a:extLst>
          </p:cNvPr>
          <p:cNvSpPr>
            <a:spLocks noGrp="1"/>
          </p:cNvSpPr>
          <p:nvPr>
            <p:ph idx="1"/>
          </p:nvPr>
        </p:nvSpPr>
        <p:spPr>
          <a:xfrm>
            <a:off x="7791796" y="3060862"/>
            <a:ext cx="3942354" cy="3511879"/>
          </a:xfrm>
        </p:spPr>
        <p:txBody>
          <a:bodyPr>
            <a:normAutofit/>
          </a:bodyPr>
          <a:lstStyle/>
          <a:p>
            <a:r>
              <a:rPr lang="en-US" dirty="0"/>
              <a:t>Car insurance policies typically provide insurance coverage for bicycle injuries.</a:t>
            </a:r>
          </a:p>
          <a:p>
            <a:pPr marL="0" indent="0">
              <a:buNone/>
            </a:pPr>
            <a:endParaRPr lang="en-US" dirty="0"/>
          </a:p>
          <a:p>
            <a:r>
              <a:rPr lang="en-US" dirty="0"/>
              <a:t>Insurance for bicycle accidents caused by bad road conditions or lighting issues should be filed with the city or municipality.</a:t>
            </a:r>
          </a:p>
          <a:p>
            <a:pPr marL="0" indent="0">
              <a:buNone/>
            </a:pPr>
            <a:endParaRPr lang="en-US" dirty="0"/>
          </a:p>
        </p:txBody>
      </p:sp>
      <p:grpSp>
        <p:nvGrpSpPr>
          <p:cNvPr id="14" name="Group 13">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0941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78ADDD7-451E-4D8A-B091-DF9D1DA7F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9E582-1F4C-8060-CDAF-92B09552E8D8}"/>
              </a:ext>
            </a:extLst>
          </p:cNvPr>
          <p:cNvSpPr>
            <a:spLocks noGrp="1"/>
          </p:cNvSpPr>
          <p:nvPr>
            <p:ph type="title"/>
          </p:nvPr>
        </p:nvSpPr>
        <p:spPr>
          <a:xfrm>
            <a:off x="1219200" y="365125"/>
            <a:ext cx="10287000" cy="1577975"/>
          </a:xfrm>
        </p:spPr>
        <p:txBody>
          <a:bodyPr>
            <a:normAutofit/>
          </a:bodyPr>
          <a:lstStyle/>
          <a:p>
            <a:pPr algn="r"/>
            <a:r>
              <a:rPr lang="en-US"/>
              <a:t>Recommendations for Safer Cycling</a:t>
            </a:r>
          </a:p>
        </p:txBody>
      </p:sp>
      <p:grpSp>
        <p:nvGrpSpPr>
          <p:cNvPr id="23" name="Group 22">
            <a:extLst>
              <a:ext uri="{FF2B5EF4-FFF2-40B4-BE49-F238E27FC236}">
                <a16:creationId xmlns:a16="http://schemas.microsoft.com/office/drawing/2014/main" id="{8D28B75D-FF2D-4259-8FEF-7E43E96EF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A157B0EB-3C49-4951-8A79-2615FAF102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296BC311-C2BC-46AD-9579-26E325F0EC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CC86E5-AAA0-4A37-8DA3-E8663A9670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76AF8311-D179-4BC3-B716-C20F2B417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Content Placeholder 2">
            <a:extLst>
              <a:ext uri="{FF2B5EF4-FFF2-40B4-BE49-F238E27FC236}">
                <a16:creationId xmlns:a16="http://schemas.microsoft.com/office/drawing/2014/main" id="{AACDED30-969D-B4B5-536D-B96026589889}"/>
              </a:ext>
            </a:extLst>
          </p:cNvPr>
          <p:cNvGraphicFramePr>
            <a:graphicFrameLocks noGrp="1"/>
          </p:cNvGraphicFramePr>
          <p:nvPr>
            <p:ph idx="1"/>
            <p:extLst>
              <p:ext uri="{D42A27DB-BD31-4B8C-83A1-F6EECF244321}">
                <p14:modId xmlns:p14="http://schemas.microsoft.com/office/powerpoint/2010/main" val="260829122"/>
              </p:ext>
            </p:extLst>
          </p:nvPr>
        </p:nvGraphicFramePr>
        <p:xfrm>
          <a:off x="1219200" y="2495908"/>
          <a:ext cx="9770853" cy="3676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536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3" name="Group 32">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5" name="Straight Connector 34">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8" name="Rectangle 37">
            <a:extLst>
              <a:ext uri="{FF2B5EF4-FFF2-40B4-BE49-F238E27FC236}">
                <a16:creationId xmlns:a16="http://schemas.microsoft.com/office/drawing/2014/main" id="{01B27662-BD40-44DC-99F5-516479EF1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DF10B0-CF67-2270-F22E-4CB9ADD37731}"/>
              </a:ext>
            </a:extLst>
          </p:cNvPr>
          <p:cNvSpPr>
            <a:spLocks noGrp="1"/>
          </p:cNvSpPr>
          <p:nvPr>
            <p:ph type="title"/>
          </p:nvPr>
        </p:nvSpPr>
        <p:spPr>
          <a:xfrm>
            <a:off x="1221475" y="1122363"/>
            <a:ext cx="5423298" cy="3646340"/>
          </a:xfrm>
        </p:spPr>
        <p:txBody>
          <a:bodyPr vert="horz" lIns="91440" tIns="45720" rIns="91440" bIns="45720" rtlCol="0" anchor="t">
            <a:normAutofit fontScale="90000"/>
          </a:bodyPr>
          <a:lstStyle/>
          <a:p>
            <a:r>
              <a:rPr lang="en-US" sz="5400" dirty="0"/>
              <a:t>Get an Attorney!</a:t>
            </a:r>
            <a:br>
              <a:rPr lang="en-US" sz="5400" dirty="0"/>
            </a:br>
            <a:br>
              <a:rPr lang="en-US" sz="5400" dirty="0"/>
            </a:br>
            <a:r>
              <a:rPr lang="en-US" dirty="0">
                <a:hlinkClick r:id="rId2"/>
              </a:rPr>
              <a:t>Link:</a:t>
            </a:r>
            <a:br>
              <a:rPr lang="en-US" sz="5400" dirty="0"/>
            </a:br>
            <a:endParaRPr lang="en-US" sz="5400" dirty="0">
              <a:latin typeface="+mn-lt"/>
            </a:endParaRPr>
          </a:p>
        </p:txBody>
      </p:sp>
      <p:sp>
        <p:nvSpPr>
          <p:cNvPr id="40" name="Rectangle 39">
            <a:extLst>
              <a:ext uri="{FF2B5EF4-FFF2-40B4-BE49-F238E27FC236}">
                <a16:creationId xmlns:a16="http://schemas.microsoft.com/office/drawing/2014/main" id="{4F4B01C3-5078-4039-811E-D840C6262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3536">
            <a:off x="6583776" y="575040"/>
            <a:ext cx="5013450" cy="5786511"/>
          </a:xfrm>
          <a:prstGeom prst="rect">
            <a:avLst/>
          </a:prstGeom>
          <a:solidFill>
            <a:schemeClr val="tx1">
              <a:lumMod val="95000"/>
            </a:schemeClr>
          </a:solidFill>
          <a:ln>
            <a:noFill/>
          </a:ln>
          <a:effectLst>
            <a:outerShdw blurRad="50800" dist="38100" dir="36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2EE9B49B-B44A-4DAC-BD6E-17ABCE56D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60760">
            <a:off x="6528215" y="556684"/>
            <a:ext cx="5147611" cy="5835537"/>
          </a:xfrm>
          <a:custGeom>
            <a:avLst/>
            <a:gdLst>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0 w 4662328"/>
              <a:gd name="connsiteY84" fmla="*/ 3811601 h 5549975"/>
              <a:gd name="connsiteX85" fmla="*/ 110031 w 4662328"/>
              <a:gd name="connsiteY85" fmla="*/ 3811601 h 5549975"/>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110031 w 4662328"/>
              <a:gd name="connsiteY84" fmla="*/ 3811601 h 5549975"/>
              <a:gd name="connsiteX85" fmla="*/ 412307 w 4662328"/>
              <a:gd name="connsiteY85" fmla="*/ 0 h 5549975"/>
              <a:gd name="connsiteX0" fmla="*/ 302276 w 4552297"/>
              <a:gd name="connsiteY0" fmla="*/ 0 h 5549975"/>
              <a:gd name="connsiteX1" fmla="*/ 3304462 w 4552297"/>
              <a:gd name="connsiteY1" fmla="*/ 171842 h 5549975"/>
              <a:gd name="connsiteX2" fmla="*/ 4133273 w 4552297"/>
              <a:gd name="connsiteY2" fmla="*/ 226950 h 5549975"/>
              <a:gd name="connsiteX3" fmla="*/ 4506467 w 4552297"/>
              <a:gd name="connsiteY3" fmla="*/ 247374 h 5549975"/>
              <a:gd name="connsiteX4" fmla="*/ 4534346 w 4552297"/>
              <a:gd name="connsiteY4" fmla="*/ 269179 h 5549975"/>
              <a:gd name="connsiteX5" fmla="*/ 4532572 w 4552297"/>
              <a:gd name="connsiteY5" fmla="*/ 300930 h 5549975"/>
              <a:gd name="connsiteX6" fmla="*/ 4535494 w 4552297"/>
              <a:gd name="connsiteY6" fmla="*/ 302647 h 5549975"/>
              <a:gd name="connsiteX7" fmla="*/ 4551920 w 4552297"/>
              <a:gd name="connsiteY7" fmla="*/ 334222 h 5549975"/>
              <a:gd name="connsiteX8" fmla="*/ 4529659 w 4552297"/>
              <a:gd name="connsiteY8" fmla="*/ 391868 h 5549975"/>
              <a:gd name="connsiteX9" fmla="*/ 4526171 w 4552297"/>
              <a:gd name="connsiteY9" fmla="*/ 415489 h 5549975"/>
              <a:gd name="connsiteX10" fmla="*/ 4521066 w 4552297"/>
              <a:gd name="connsiteY10" fmla="*/ 506828 h 5549975"/>
              <a:gd name="connsiteX11" fmla="*/ 4520416 w 4552297"/>
              <a:gd name="connsiteY11" fmla="*/ 553245 h 5549975"/>
              <a:gd name="connsiteX12" fmla="*/ 4517317 w 4552297"/>
              <a:gd name="connsiteY12" fmla="*/ 581709 h 5549975"/>
              <a:gd name="connsiteX13" fmla="*/ 4516648 w 4552297"/>
              <a:gd name="connsiteY13" fmla="*/ 585890 h 5549975"/>
              <a:gd name="connsiteX14" fmla="*/ 4503711 w 4552297"/>
              <a:gd name="connsiteY14" fmla="*/ 817404 h 5549975"/>
              <a:gd name="connsiteX15" fmla="*/ 4505424 w 4552297"/>
              <a:gd name="connsiteY15" fmla="*/ 822238 h 5549975"/>
              <a:gd name="connsiteX16" fmla="*/ 4503273 w 4552297"/>
              <a:gd name="connsiteY16" fmla="*/ 846069 h 5549975"/>
              <a:gd name="connsiteX17" fmla="*/ 4501673 w 4552297"/>
              <a:gd name="connsiteY17" fmla="*/ 853854 h 5549975"/>
              <a:gd name="connsiteX18" fmla="*/ 4495435 w 4552297"/>
              <a:gd name="connsiteY18" fmla="*/ 965485 h 5549975"/>
              <a:gd name="connsiteX19" fmla="*/ 4497512 w 4552297"/>
              <a:gd name="connsiteY19" fmla="*/ 966385 h 5549975"/>
              <a:gd name="connsiteX20" fmla="*/ 4501631 w 4552297"/>
              <a:gd name="connsiteY20" fmla="*/ 1002567 h 5549975"/>
              <a:gd name="connsiteX21" fmla="*/ 4496833 w 4552297"/>
              <a:gd name="connsiteY21" fmla="*/ 1101094 h 5549975"/>
              <a:gd name="connsiteX22" fmla="*/ 4496728 w 4552297"/>
              <a:gd name="connsiteY22" fmla="*/ 1159389 h 5549975"/>
              <a:gd name="connsiteX23" fmla="*/ 4501031 w 4552297"/>
              <a:gd name="connsiteY23" fmla="*/ 1180505 h 5549975"/>
              <a:gd name="connsiteX24" fmla="*/ 4504121 w 4552297"/>
              <a:gd name="connsiteY24" fmla="*/ 1210687 h 5549975"/>
              <a:gd name="connsiteX25" fmla="*/ 4512938 w 4552297"/>
              <a:gd name="connsiteY25" fmla="*/ 1263157 h 5549975"/>
              <a:gd name="connsiteX26" fmla="*/ 4515215 w 4552297"/>
              <a:gd name="connsiteY26" fmla="*/ 1313374 h 5549975"/>
              <a:gd name="connsiteX27" fmla="*/ 4514335 w 4552297"/>
              <a:gd name="connsiteY27" fmla="*/ 1347004 h 5549975"/>
              <a:gd name="connsiteX28" fmla="*/ 4513872 w 4552297"/>
              <a:gd name="connsiteY28" fmla="*/ 1351864 h 5549975"/>
              <a:gd name="connsiteX29" fmla="*/ 4504753 w 4552297"/>
              <a:gd name="connsiteY29" fmla="*/ 1391762 h 5549975"/>
              <a:gd name="connsiteX30" fmla="*/ 4508017 w 4552297"/>
              <a:gd name="connsiteY30" fmla="*/ 1395707 h 5549975"/>
              <a:gd name="connsiteX31" fmla="*/ 4510859 w 4552297"/>
              <a:gd name="connsiteY31" fmla="*/ 1408524 h 5549975"/>
              <a:gd name="connsiteX32" fmla="*/ 4506118 w 4552297"/>
              <a:gd name="connsiteY32" fmla="*/ 1419109 h 5549975"/>
              <a:gd name="connsiteX33" fmla="*/ 4495934 w 4552297"/>
              <a:gd name="connsiteY33" fmla="*/ 1469337 h 5549975"/>
              <a:gd name="connsiteX34" fmla="*/ 4485037 w 4552297"/>
              <a:gd name="connsiteY34" fmla="*/ 1543038 h 5549975"/>
              <a:gd name="connsiteX35" fmla="*/ 4480156 w 4552297"/>
              <a:gd name="connsiteY35" fmla="*/ 1553997 h 5549975"/>
              <a:gd name="connsiteX36" fmla="*/ 4465728 w 4552297"/>
              <a:gd name="connsiteY36" fmla="*/ 1626071 h 5549975"/>
              <a:gd name="connsiteX37" fmla="*/ 4462013 w 4552297"/>
              <a:gd name="connsiteY37" fmla="*/ 1664103 h 5549975"/>
              <a:gd name="connsiteX38" fmla="*/ 4465673 w 4552297"/>
              <a:gd name="connsiteY38" fmla="*/ 1668558 h 5549975"/>
              <a:gd name="connsiteX39" fmla="*/ 4464023 w 4552297"/>
              <a:gd name="connsiteY39" fmla="*/ 1679756 h 5549975"/>
              <a:gd name="connsiteX40" fmla="*/ 4464435 w 4552297"/>
              <a:gd name="connsiteY40" fmla="*/ 1682815 h 5549975"/>
              <a:gd name="connsiteX41" fmla="*/ 4465946 w 4552297"/>
              <a:gd name="connsiteY41" fmla="*/ 1700268 h 5549975"/>
              <a:gd name="connsiteX42" fmla="*/ 4454476 w 4552297"/>
              <a:gd name="connsiteY42" fmla="*/ 1735163 h 5549975"/>
              <a:gd name="connsiteX43" fmla="*/ 4452416 w 4552297"/>
              <a:gd name="connsiteY43" fmla="*/ 1735289 h 5549975"/>
              <a:gd name="connsiteX44" fmla="*/ 4443918 w 4552297"/>
              <a:gd name="connsiteY44" fmla="*/ 1887374 h 5549975"/>
              <a:gd name="connsiteX45" fmla="*/ 4452609 w 4552297"/>
              <a:gd name="connsiteY45" fmla="*/ 1911536 h 5549975"/>
              <a:gd name="connsiteX46" fmla="*/ 4454887 w 4552297"/>
              <a:gd name="connsiteY46" fmla="*/ 1961755 h 5549975"/>
              <a:gd name="connsiteX47" fmla="*/ 4454006 w 4552297"/>
              <a:gd name="connsiteY47" fmla="*/ 1995384 h 5549975"/>
              <a:gd name="connsiteX48" fmla="*/ 4453544 w 4552297"/>
              <a:gd name="connsiteY48" fmla="*/ 2000244 h 5549975"/>
              <a:gd name="connsiteX49" fmla="*/ 4444424 w 4552297"/>
              <a:gd name="connsiteY49" fmla="*/ 2040142 h 5549975"/>
              <a:gd name="connsiteX50" fmla="*/ 4447689 w 4552297"/>
              <a:gd name="connsiteY50" fmla="*/ 2044087 h 5549975"/>
              <a:gd name="connsiteX51" fmla="*/ 4450530 w 4552297"/>
              <a:gd name="connsiteY51" fmla="*/ 2056904 h 5549975"/>
              <a:gd name="connsiteX52" fmla="*/ 4445789 w 4552297"/>
              <a:gd name="connsiteY52" fmla="*/ 2067489 h 5549975"/>
              <a:gd name="connsiteX53" fmla="*/ 4435605 w 4552297"/>
              <a:gd name="connsiteY53" fmla="*/ 2117719 h 5549975"/>
              <a:gd name="connsiteX54" fmla="*/ 4428274 w 4552297"/>
              <a:gd name="connsiteY54" fmla="*/ 2167300 h 5549975"/>
              <a:gd name="connsiteX55" fmla="*/ 4372191 w 4552297"/>
              <a:gd name="connsiteY55" fmla="*/ 3223633 h 5549975"/>
              <a:gd name="connsiteX56" fmla="*/ 4359405 w 4552297"/>
              <a:gd name="connsiteY56" fmla="*/ 3477281 h 5549975"/>
              <a:gd name="connsiteX57" fmla="*/ 4348320 w 4552297"/>
              <a:gd name="connsiteY57" fmla="*/ 3639984 h 5549975"/>
              <a:gd name="connsiteX58" fmla="*/ 4257559 w 4552297"/>
              <a:gd name="connsiteY58" fmla="*/ 5278921 h 5549975"/>
              <a:gd name="connsiteX59" fmla="*/ 4262857 w 4552297"/>
              <a:gd name="connsiteY59" fmla="*/ 5315626 h 5549975"/>
              <a:gd name="connsiteX60" fmla="*/ 4266391 w 4552297"/>
              <a:gd name="connsiteY60" fmla="*/ 5350090 h 5549975"/>
              <a:gd name="connsiteX61" fmla="*/ 4269223 w 4552297"/>
              <a:gd name="connsiteY61" fmla="*/ 5450399 h 5549975"/>
              <a:gd name="connsiteX62" fmla="*/ 4250666 w 4552297"/>
              <a:gd name="connsiteY62" fmla="*/ 5484804 h 5549975"/>
              <a:gd name="connsiteX63" fmla="*/ 4246014 w 4552297"/>
              <a:gd name="connsiteY63" fmla="*/ 5487504 h 5549975"/>
              <a:gd name="connsiteX64" fmla="*/ 4242557 w 4552297"/>
              <a:gd name="connsiteY64" fmla="*/ 5549951 h 5549975"/>
              <a:gd name="connsiteX65" fmla="*/ 11873 w 4552297"/>
              <a:gd name="connsiteY65" fmla="*/ 5314089 h 5549975"/>
              <a:gd name="connsiteX66" fmla="*/ 15679 w 4552297"/>
              <a:gd name="connsiteY66" fmla="*/ 5243704 h 5549975"/>
              <a:gd name="connsiteX67" fmla="*/ 3174 w 4552297"/>
              <a:gd name="connsiteY67" fmla="*/ 5239903 h 5549975"/>
              <a:gd name="connsiteX68" fmla="*/ 7394 w 4552297"/>
              <a:gd name="connsiteY68" fmla="*/ 5233298 h 5549975"/>
              <a:gd name="connsiteX69" fmla="*/ 7663 w 4552297"/>
              <a:gd name="connsiteY69" fmla="*/ 5230552 h 5549975"/>
              <a:gd name="connsiteX70" fmla="*/ 7933 w 4552297"/>
              <a:gd name="connsiteY70" fmla="*/ 5227804 h 5549975"/>
              <a:gd name="connsiteX71" fmla="*/ 8470 w 4552297"/>
              <a:gd name="connsiteY71" fmla="*/ 5222308 h 5549975"/>
              <a:gd name="connsiteX72" fmla="*/ 8155 w 4552297"/>
              <a:gd name="connsiteY72" fmla="*/ 5216405 h 5549975"/>
              <a:gd name="connsiteX73" fmla="*/ 7571 w 4552297"/>
              <a:gd name="connsiteY73" fmla="*/ 5213249 h 5549975"/>
              <a:gd name="connsiteX74" fmla="*/ 7840 w 4552297"/>
              <a:gd name="connsiteY74" fmla="*/ 5210500 h 5549975"/>
              <a:gd name="connsiteX75" fmla="*/ 7524 w 4552297"/>
              <a:gd name="connsiteY75" fmla="*/ 5204597 h 5549975"/>
              <a:gd name="connsiteX76" fmla="*/ 6941 w 4552297"/>
              <a:gd name="connsiteY76" fmla="*/ 5201441 h 5549975"/>
              <a:gd name="connsiteX77" fmla="*/ 6311 w 4552297"/>
              <a:gd name="connsiteY77" fmla="*/ 5189632 h 5549975"/>
              <a:gd name="connsiteX78" fmla="*/ 5727 w 4552297"/>
              <a:gd name="connsiteY78" fmla="*/ 5186477 h 5549975"/>
              <a:gd name="connsiteX79" fmla="*/ 5995 w 4552297"/>
              <a:gd name="connsiteY79" fmla="*/ 5183728 h 5549975"/>
              <a:gd name="connsiteX80" fmla="*/ 4560 w 4552297"/>
              <a:gd name="connsiteY80" fmla="*/ 5180163 h 5549975"/>
              <a:gd name="connsiteX81" fmla="*/ 21055 w 4552297"/>
              <a:gd name="connsiteY81" fmla="*/ 5144275 h 5549975"/>
              <a:gd name="connsiteX82" fmla="*/ 42491 w 4552297"/>
              <a:gd name="connsiteY82" fmla="*/ 4747825 h 5549975"/>
              <a:gd name="connsiteX83" fmla="*/ 0 w 4552297"/>
              <a:gd name="connsiteY83" fmla="*/ 3811601 h 5549975"/>
              <a:gd name="connsiteX84" fmla="*/ 302276 w 4552297"/>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218499 w 4549123"/>
              <a:gd name="connsiteY83" fmla="*/ 3822685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74412 w 4549123"/>
              <a:gd name="connsiteY83" fmla="*/ 3839310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74412 w 4549123"/>
              <a:gd name="connsiteY82" fmla="*/ 3839310 h 5549975"/>
              <a:gd name="connsiteX83" fmla="*/ 299102 w 4549123"/>
              <a:gd name="connsiteY83"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6798 w 4549123"/>
              <a:gd name="connsiteY81" fmla="*/ 5116566 h 5549975"/>
              <a:gd name="connsiteX82" fmla="*/ 74412 w 4549123"/>
              <a:gd name="connsiteY82" fmla="*/ 3839310 h 5549975"/>
              <a:gd name="connsiteX83" fmla="*/ 299102 w 4549123"/>
              <a:gd name="connsiteY83" fmla="*/ 0 h 5549975"/>
              <a:gd name="connsiteX0" fmla="*/ 304427 w 4554448"/>
              <a:gd name="connsiteY0" fmla="*/ 0 h 5549970"/>
              <a:gd name="connsiteX1" fmla="*/ 3306613 w 4554448"/>
              <a:gd name="connsiteY1" fmla="*/ 171842 h 5549970"/>
              <a:gd name="connsiteX2" fmla="*/ 4135424 w 4554448"/>
              <a:gd name="connsiteY2" fmla="*/ 226950 h 5549970"/>
              <a:gd name="connsiteX3" fmla="*/ 4508618 w 4554448"/>
              <a:gd name="connsiteY3" fmla="*/ 247374 h 5549970"/>
              <a:gd name="connsiteX4" fmla="*/ 4536497 w 4554448"/>
              <a:gd name="connsiteY4" fmla="*/ 269179 h 5549970"/>
              <a:gd name="connsiteX5" fmla="*/ 4534723 w 4554448"/>
              <a:gd name="connsiteY5" fmla="*/ 300930 h 5549970"/>
              <a:gd name="connsiteX6" fmla="*/ 4537645 w 4554448"/>
              <a:gd name="connsiteY6" fmla="*/ 302647 h 5549970"/>
              <a:gd name="connsiteX7" fmla="*/ 4554071 w 4554448"/>
              <a:gd name="connsiteY7" fmla="*/ 334222 h 5549970"/>
              <a:gd name="connsiteX8" fmla="*/ 4531810 w 4554448"/>
              <a:gd name="connsiteY8" fmla="*/ 391868 h 5549970"/>
              <a:gd name="connsiteX9" fmla="*/ 4528322 w 4554448"/>
              <a:gd name="connsiteY9" fmla="*/ 415489 h 5549970"/>
              <a:gd name="connsiteX10" fmla="*/ 4523217 w 4554448"/>
              <a:gd name="connsiteY10" fmla="*/ 506828 h 5549970"/>
              <a:gd name="connsiteX11" fmla="*/ 4522567 w 4554448"/>
              <a:gd name="connsiteY11" fmla="*/ 553245 h 5549970"/>
              <a:gd name="connsiteX12" fmla="*/ 4519468 w 4554448"/>
              <a:gd name="connsiteY12" fmla="*/ 581709 h 5549970"/>
              <a:gd name="connsiteX13" fmla="*/ 4518799 w 4554448"/>
              <a:gd name="connsiteY13" fmla="*/ 585890 h 5549970"/>
              <a:gd name="connsiteX14" fmla="*/ 4505862 w 4554448"/>
              <a:gd name="connsiteY14" fmla="*/ 817404 h 5549970"/>
              <a:gd name="connsiteX15" fmla="*/ 4507575 w 4554448"/>
              <a:gd name="connsiteY15" fmla="*/ 822238 h 5549970"/>
              <a:gd name="connsiteX16" fmla="*/ 4505424 w 4554448"/>
              <a:gd name="connsiteY16" fmla="*/ 846069 h 5549970"/>
              <a:gd name="connsiteX17" fmla="*/ 4503824 w 4554448"/>
              <a:gd name="connsiteY17" fmla="*/ 853854 h 5549970"/>
              <a:gd name="connsiteX18" fmla="*/ 4497586 w 4554448"/>
              <a:gd name="connsiteY18" fmla="*/ 965485 h 5549970"/>
              <a:gd name="connsiteX19" fmla="*/ 4499663 w 4554448"/>
              <a:gd name="connsiteY19" fmla="*/ 966385 h 5549970"/>
              <a:gd name="connsiteX20" fmla="*/ 4503782 w 4554448"/>
              <a:gd name="connsiteY20" fmla="*/ 1002567 h 5549970"/>
              <a:gd name="connsiteX21" fmla="*/ 4498984 w 4554448"/>
              <a:gd name="connsiteY21" fmla="*/ 1101094 h 5549970"/>
              <a:gd name="connsiteX22" fmla="*/ 4498879 w 4554448"/>
              <a:gd name="connsiteY22" fmla="*/ 1159389 h 5549970"/>
              <a:gd name="connsiteX23" fmla="*/ 4503182 w 4554448"/>
              <a:gd name="connsiteY23" fmla="*/ 1180505 h 5549970"/>
              <a:gd name="connsiteX24" fmla="*/ 4506272 w 4554448"/>
              <a:gd name="connsiteY24" fmla="*/ 1210687 h 5549970"/>
              <a:gd name="connsiteX25" fmla="*/ 4515089 w 4554448"/>
              <a:gd name="connsiteY25" fmla="*/ 1263157 h 5549970"/>
              <a:gd name="connsiteX26" fmla="*/ 4517366 w 4554448"/>
              <a:gd name="connsiteY26" fmla="*/ 1313374 h 5549970"/>
              <a:gd name="connsiteX27" fmla="*/ 4516486 w 4554448"/>
              <a:gd name="connsiteY27" fmla="*/ 1347004 h 5549970"/>
              <a:gd name="connsiteX28" fmla="*/ 4516023 w 4554448"/>
              <a:gd name="connsiteY28" fmla="*/ 1351864 h 5549970"/>
              <a:gd name="connsiteX29" fmla="*/ 4506904 w 4554448"/>
              <a:gd name="connsiteY29" fmla="*/ 1391762 h 5549970"/>
              <a:gd name="connsiteX30" fmla="*/ 4510168 w 4554448"/>
              <a:gd name="connsiteY30" fmla="*/ 1395707 h 5549970"/>
              <a:gd name="connsiteX31" fmla="*/ 4513010 w 4554448"/>
              <a:gd name="connsiteY31" fmla="*/ 1408524 h 5549970"/>
              <a:gd name="connsiteX32" fmla="*/ 4508269 w 4554448"/>
              <a:gd name="connsiteY32" fmla="*/ 1419109 h 5549970"/>
              <a:gd name="connsiteX33" fmla="*/ 4498085 w 4554448"/>
              <a:gd name="connsiteY33" fmla="*/ 1469337 h 5549970"/>
              <a:gd name="connsiteX34" fmla="*/ 4487188 w 4554448"/>
              <a:gd name="connsiteY34" fmla="*/ 1543038 h 5549970"/>
              <a:gd name="connsiteX35" fmla="*/ 4482307 w 4554448"/>
              <a:gd name="connsiteY35" fmla="*/ 1553997 h 5549970"/>
              <a:gd name="connsiteX36" fmla="*/ 4467879 w 4554448"/>
              <a:gd name="connsiteY36" fmla="*/ 1626071 h 5549970"/>
              <a:gd name="connsiteX37" fmla="*/ 4464164 w 4554448"/>
              <a:gd name="connsiteY37" fmla="*/ 1664103 h 5549970"/>
              <a:gd name="connsiteX38" fmla="*/ 4467824 w 4554448"/>
              <a:gd name="connsiteY38" fmla="*/ 1668558 h 5549970"/>
              <a:gd name="connsiteX39" fmla="*/ 4466174 w 4554448"/>
              <a:gd name="connsiteY39" fmla="*/ 1679756 h 5549970"/>
              <a:gd name="connsiteX40" fmla="*/ 4466586 w 4554448"/>
              <a:gd name="connsiteY40" fmla="*/ 1682815 h 5549970"/>
              <a:gd name="connsiteX41" fmla="*/ 4468097 w 4554448"/>
              <a:gd name="connsiteY41" fmla="*/ 1700268 h 5549970"/>
              <a:gd name="connsiteX42" fmla="*/ 4456627 w 4554448"/>
              <a:gd name="connsiteY42" fmla="*/ 1735163 h 5549970"/>
              <a:gd name="connsiteX43" fmla="*/ 4454567 w 4554448"/>
              <a:gd name="connsiteY43" fmla="*/ 1735289 h 5549970"/>
              <a:gd name="connsiteX44" fmla="*/ 4446069 w 4554448"/>
              <a:gd name="connsiteY44" fmla="*/ 1887374 h 5549970"/>
              <a:gd name="connsiteX45" fmla="*/ 4454760 w 4554448"/>
              <a:gd name="connsiteY45" fmla="*/ 1911536 h 5549970"/>
              <a:gd name="connsiteX46" fmla="*/ 4457038 w 4554448"/>
              <a:gd name="connsiteY46" fmla="*/ 1961755 h 5549970"/>
              <a:gd name="connsiteX47" fmla="*/ 4456157 w 4554448"/>
              <a:gd name="connsiteY47" fmla="*/ 1995384 h 5549970"/>
              <a:gd name="connsiteX48" fmla="*/ 4455695 w 4554448"/>
              <a:gd name="connsiteY48" fmla="*/ 2000244 h 5549970"/>
              <a:gd name="connsiteX49" fmla="*/ 4446575 w 4554448"/>
              <a:gd name="connsiteY49" fmla="*/ 2040142 h 5549970"/>
              <a:gd name="connsiteX50" fmla="*/ 4449840 w 4554448"/>
              <a:gd name="connsiteY50" fmla="*/ 2044087 h 5549970"/>
              <a:gd name="connsiteX51" fmla="*/ 4452681 w 4554448"/>
              <a:gd name="connsiteY51" fmla="*/ 2056904 h 5549970"/>
              <a:gd name="connsiteX52" fmla="*/ 4447940 w 4554448"/>
              <a:gd name="connsiteY52" fmla="*/ 2067489 h 5549970"/>
              <a:gd name="connsiteX53" fmla="*/ 4437756 w 4554448"/>
              <a:gd name="connsiteY53" fmla="*/ 2117719 h 5549970"/>
              <a:gd name="connsiteX54" fmla="*/ 4430425 w 4554448"/>
              <a:gd name="connsiteY54" fmla="*/ 2167300 h 5549970"/>
              <a:gd name="connsiteX55" fmla="*/ 4374342 w 4554448"/>
              <a:gd name="connsiteY55" fmla="*/ 3223633 h 5549970"/>
              <a:gd name="connsiteX56" fmla="*/ 4361556 w 4554448"/>
              <a:gd name="connsiteY56" fmla="*/ 3477281 h 5549970"/>
              <a:gd name="connsiteX57" fmla="*/ 4350471 w 4554448"/>
              <a:gd name="connsiteY57" fmla="*/ 3639984 h 5549970"/>
              <a:gd name="connsiteX58" fmla="*/ 4259710 w 4554448"/>
              <a:gd name="connsiteY58" fmla="*/ 5278921 h 5549970"/>
              <a:gd name="connsiteX59" fmla="*/ 4265008 w 4554448"/>
              <a:gd name="connsiteY59" fmla="*/ 5315626 h 5549970"/>
              <a:gd name="connsiteX60" fmla="*/ 4268542 w 4554448"/>
              <a:gd name="connsiteY60" fmla="*/ 5350090 h 5549970"/>
              <a:gd name="connsiteX61" fmla="*/ 4271374 w 4554448"/>
              <a:gd name="connsiteY61" fmla="*/ 5450399 h 5549970"/>
              <a:gd name="connsiteX62" fmla="*/ 4252817 w 4554448"/>
              <a:gd name="connsiteY62" fmla="*/ 5484804 h 5549970"/>
              <a:gd name="connsiteX63" fmla="*/ 4248165 w 4554448"/>
              <a:gd name="connsiteY63" fmla="*/ 5487504 h 5549970"/>
              <a:gd name="connsiteX64" fmla="*/ 4244708 w 4554448"/>
              <a:gd name="connsiteY64" fmla="*/ 5549951 h 5549970"/>
              <a:gd name="connsiteX65" fmla="*/ 0 w 4554448"/>
              <a:gd name="connsiteY65" fmla="*/ 5272016 h 5549970"/>
              <a:gd name="connsiteX66" fmla="*/ 17830 w 4554448"/>
              <a:gd name="connsiteY66" fmla="*/ 5243704 h 5549970"/>
              <a:gd name="connsiteX67" fmla="*/ 5325 w 4554448"/>
              <a:gd name="connsiteY67" fmla="*/ 5239903 h 5549970"/>
              <a:gd name="connsiteX68" fmla="*/ 9545 w 4554448"/>
              <a:gd name="connsiteY68" fmla="*/ 5233298 h 5549970"/>
              <a:gd name="connsiteX69" fmla="*/ 9814 w 4554448"/>
              <a:gd name="connsiteY69" fmla="*/ 5230552 h 5549970"/>
              <a:gd name="connsiteX70" fmla="*/ 10084 w 4554448"/>
              <a:gd name="connsiteY70" fmla="*/ 5227804 h 5549970"/>
              <a:gd name="connsiteX71" fmla="*/ 10621 w 4554448"/>
              <a:gd name="connsiteY71" fmla="*/ 5222308 h 5549970"/>
              <a:gd name="connsiteX72" fmla="*/ 10306 w 4554448"/>
              <a:gd name="connsiteY72" fmla="*/ 5216405 h 5549970"/>
              <a:gd name="connsiteX73" fmla="*/ 9722 w 4554448"/>
              <a:gd name="connsiteY73" fmla="*/ 5213249 h 5549970"/>
              <a:gd name="connsiteX74" fmla="*/ 9991 w 4554448"/>
              <a:gd name="connsiteY74" fmla="*/ 5210500 h 5549970"/>
              <a:gd name="connsiteX75" fmla="*/ 9675 w 4554448"/>
              <a:gd name="connsiteY75" fmla="*/ 5204597 h 5549970"/>
              <a:gd name="connsiteX76" fmla="*/ 9092 w 4554448"/>
              <a:gd name="connsiteY76" fmla="*/ 5201441 h 5549970"/>
              <a:gd name="connsiteX77" fmla="*/ 8462 w 4554448"/>
              <a:gd name="connsiteY77" fmla="*/ 5189632 h 5549970"/>
              <a:gd name="connsiteX78" fmla="*/ 7878 w 4554448"/>
              <a:gd name="connsiteY78" fmla="*/ 5186477 h 5549970"/>
              <a:gd name="connsiteX79" fmla="*/ 8146 w 4554448"/>
              <a:gd name="connsiteY79" fmla="*/ 5183728 h 5549970"/>
              <a:gd name="connsiteX80" fmla="*/ 6711 w 4554448"/>
              <a:gd name="connsiteY80" fmla="*/ 5180163 h 5549970"/>
              <a:gd name="connsiteX81" fmla="*/ 12123 w 4554448"/>
              <a:gd name="connsiteY81" fmla="*/ 5116566 h 5549970"/>
              <a:gd name="connsiteX82" fmla="*/ 79737 w 4554448"/>
              <a:gd name="connsiteY82" fmla="*/ 3839310 h 5549970"/>
              <a:gd name="connsiteX83" fmla="*/ 304427 w 4554448"/>
              <a:gd name="connsiteY83" fmla="*/ 0 h 5549970"/>
              <a:gd name="connsiteX0" fmla="*/ 338086 w 4588107"/>
              <a:gd name="connsiteY0" fmla="*/ 0 h 5549995"/>
              <a:gd name="connsiteX1" fmla="*/ 3340272 w 4588107"/>
              <a:gd name="connsiteY1" fmla="*/ 171842 h 5549995"/>
              <a:gd name="connsiteX2" fmla="*/ 4169083 w 4588107"/>
              <a:gd name="connsiteY2" fmla="*/ 226950 h 5549995"/>
              <a:gd name="connsiteX3" fmla="*/ 4542277 w 4588107"/>
              <a:gd name="connsiteY3" fmla="*/ 247374 h 5549995"/>
              <a:gd name="connsiteX4" fmla="*/ 4570156 w 4588107"/>
              <a:gd name="connsiteY4" fmla="*/ 269179 h 5549995"/>
              <a:gd name="connsiteX5" fmla="*/ 4568382 w 4588107"/>
              <a:gd name="connsiteY5" fmla="*/ 300930 h 5549995"/>
              <a:gd name="connsiteX6" fmla="*/ 4571304 w 4588107"/>
              <a:gd name="connsiteY6" fmla="*/ 302647 h 5549995"/>
              <a:gd name="connsiteX7" fmla="*/ 4587730 w 4588107"/>
              <a:gd name="connsiteY7" fmla="*/ 334222 h 5549995"/>
              <a:gd name="connsiteX8" fmla="*/ 4565469 w 4588107"/>
              <a:gd name="connsiteY8" fmla="*/ 391868 h 5549995"/>
              <a:gd name="connsiteX9" fmla="*/ 4561981 w 4588107"/>
              <a:gd name="connsiteY9" fmla="*/ 415489 h 5549995"/>
              <a:gd name="connsiteX10" fmla="*/ 4556876 w 4588107"/>
              <a:gd name="connsiteY10" fmla="*/ 506828 h 5549995"/>
              <a:gd name="connsiteX11" fmla="*/ 4556226 w 4588107"/>
              <a:gd name="connsiteY11" fmla="*/ 553245 h 5549995"/>
              <a:gd name="connsiteX12" fmla="*/ 4553127 w 4588107"/>
              <a:gd name="connsiteY12" fmla="*/ 581709 h 5549995"/>
              <a:gd name="connsiteX13" fmla="*/ 4552458 w 4588107"/>
              <a:gd name="connsiteY13" fmla="*/ 585890 h 5549995"/>
              <a:gd name="connsiteX14" fmla="*/ 4539521 w 4588107"/>
              <a:gd name="connsiteY14" fmla="*/ 817404 h 5549995"/>
              <a:gd name="connsiteX15" fmla="*/ 4541234 w 4588107"/>
              <a:gd name="connsiteY15" fmla="*/ 822238 h 5549995"/>
              <a:gd name="connsiteX16" fmla="*/ 4539083 w 4588107"/>
              <a:gd name="connsiteY16" fmla="*/ 846069 h 5549995"/>
              <a:gd name="connsiteX17" fmla="*/ 4537483 w 4588107"/>
              <a:gd name="connsiteY17" fmla="*/ 853854 h 5549995"/>
              <a:gd name="connsiteX18" fmla="*/ 4531245 w 4588107"/>
              <a:gd name="connsiteY18" fmla="*/ 965485 h 5549995"/>
              <a:gd name="connsiteX19" fmla="*/ 4533322 w 4588107"/>
              <a:gd name="connsiteY19" fmla="*/ 966385 h 5549995"/>
              <a:gd name="connsiteX20" fmla="*/ 4537441 w 4588107"/>
              <a:gd name="connsiteY20" fmla="*/ 1002567 h 5549995"/>
              <a:gd name="connsiteX21" fmla="*/ 4532643 w 4588107"/>
              <a:gd name="connsiteY21" fmla="*/ 1101094 h 5549995"/>
              <a:gd name="connsiteX22" fmla="*/ 4532538 w 4588107"/>
              <a:gd name="connsiteY22" fmla="*/ 1159389 h 5549995"/>
              <a:gd name="connsiteX23" fmla="*/ 4536841 w 4588107"/>
              <a:gd name="connsiteY23" fmla="*/ 1180505 h 5549995"/>
              <a:gd name="connsiteX24" fmla="*/ 4539931 w 4588107"/>
              <a:gd name="connsiteY24" fmla="*/ 1210687 h 5549995"/>
              <a:gd name="connsiteX25" fmla="*/ 4548748 w 4588107"/>
              <a:gd name="connsiteY25" fmla="*/ 1263157 h 5549995"/>
              <a:gd name="connsiteX26" fmla="*/ 4551025 w 4588107"/>
              <a:gd name="connsiteY26" fmla="*/ 1313374 h 5549995"/>
              <a:gd name="connsiteX27" fmla="*/ 4550145 w 4588107"/>
              <a:gd name="connsiteY27" fmla="*/ 1347004 h 5549995"/>
              <a:gd name="connsiteX28" fmla="*/ 4549682 w 4588107"/>
              <a:gd name="connsiteY28" fmla="*/ 1351864 h 5549995"/>
              <a:gd name="connsiteX29" fmla="*/ 4540563 w 4588107"/>
              <a:gd name="connsiteY29" fmla="*/ 1391762 h 5549995"/>
              <a:gd name="connsiteX30" fmla="*/ 4543827 w 4588107"/>
              <a:gd name="connsiteY30" fmla="*/ 1395707 h 5549995"/>
              <a:gd name="connsiteX31" fmla="*/ 4546669 w 4588107"/>
              <a:gd name="connsiteY31" fmla="*/ 1408524 h 5549995"/>
              <a:gd name="connsiteX32" fmla="*/ 4541928 w 4588107"/>
              <a:gd name="connsiteY32" fmla="*/ 1419109 h 5549995"/>
              <a:gd name="connsiteX33" fmla="*/ 4531744 w 4588107"/>
              <a:gd name="connsiteY33" fmla="*/ 1469337 h 5549995"/>
              <a:gd name="connsiteX34" fmla="*/ 4520847 w 4588107"/>
              <a:gd name="connsiteY34" fmla="*/ 1543038 h 5549995"/>
              <a:gd name="connsiteX35" fmla="*/ 4515966 w 4588107"/>
              <a:gd name="connsiteY35" fmla="*/ 1553997 h 5549995"/>
              <a:gd name="connsiteX36" fmla="*/ 4501538 w 4588107"/>
              <a:gd name="connsiteY36" fmla="*/ 1626071 h 5549995"/>
              <a:gd name="connsiteX37" fmla="*/ 4497823 w 4588107"/>
              <a:gd name="connsiteY37" fmla="*/ 1664103 h 5549995"/>
              <a:gd name="connsiteX38" fmla="*/ 4501483 w 4588107"/>
              <a:gd name="connsiteY38" fmla="*/ 1668558 h 5549995"/>
              <a:gd name="connsiteX39" fmla="*/ 4499833 w 4588107"/>
              <a:gd name="connsiteY39" fmla="*/ 1679756 h 5549995"/>
              <a:gd name="connsiteX40" fmla="*/ 4500245 w 4588107"/>
              <a:gd name="connsiteY40" fmla="*/ 1682815 h 5549995"/>
              <a:gd name="connsiteX41" fmla="*/ 4501756 w 4588107"/>
              <a:gd name="connsiteY41" fmla="*/ 1700268 h 5549995"/>
              <a:gd name="connsiteX42" fmla="*/ 4490286 w 4588107"/>
              <a:gd name="connsiteY42" fmla="*/ 1735163 h 5549995"/>
              <a:gd name="connsiteX43" fmla="*/ 4488226 w 4588107"/>
              <a:gd name="connsiteY43" fmla="*/ 1735289 h 5549995"/>
              <a:gd name="connsiteX44" fmla="*/ 4479728 w 4588107"/>
              <a:gd name="connsiteY44" fmla="*/ 1887374 h 5549995"/>
              <a:gd name="connsiteX45" fmla="*/ 4488419 w 4588107"/>
              <a:gd name="connsiteY45" fmla="*/ 1911536 h 5549995"/>
              <a:gd name="connsiteX46" fmla="*/ 4490697 w 4588107"/>
              <a:gd name="connsiteY46" fmla="*/ 1961755 h 5549995"/>
              <a:gd name="connsiteX47" fmla="*/ 4489816 w 4588107"/>
              <a:gd name="connsiteY47" fmla="*/ 1995384 h 5549995"/>
              <a:gd name="connsiteX48" fmla="*/ 4489354 w 4588107"/>
              <a:gd name="connsiteY48" fmla="*/ 2000244 h 5549995"/>
              <a:gd name="connsiteX49" fmla="*/ 4480234 w 4588107"/>
              <a:gd name="connsiteY49" fmla="*/ 2040142 h 5549995"/>
              <a:gd name="connsiteX50" fmla="*/ 4483499 w 4588107"/>
              <a:gd name="connsiteY50" fmla="*/ 2044087 h 5549995"/>
              <a:gd name="connsiteX51" fmla="*/ 4486340 w 4588107"/>
              <a:gd name="connsiteY51" fmla="*/ 2056904 h 5549995"/>
              <a:gd name="connsiteX52" fmla="*/ 4481599 w 4588107"/>
              <a:gd name="connsiteY52" fmla="*/ 2067489 h 5549995"/>
              <a:gd name="connsiteX53" fmla="*/ 4471415 w 4588107"/>
              <a:gd name="connsiteY53" fmla="*/ 2117719 h 5549995"/>
              <a:gd name="connsiteX54" fmla="*/ 4464084 w 4588107"/>
              <a:gd name="connsiteY54" fmla="*/ 2167300 h 5549995"/>
              <a:gd name="connsiteX55" fmla="*/ 4408001 w 4588107"/>
              <a:gd name="connsiteY55" fmla="*/ 3223633 h 5549995"/>
              <a:gd name="connsiteX56" fmla="*/ 4395215 w 4588107"/>
              <a:gd name="connsiteY56" fmla="*/ 3477281 h 5549995"/>
              <a:gd name="connsiteX57" fmla="*/ 4384130 w 4588107"/>
              <a:gd name="connsiteY57" fmla="*/ 3639984 h 5549995"/>
              <a:gd name="connsiteX58" fmla="*/ 4293369 w 4588107"/>
              <a:gd name="connsiteY58" fmla="*/ 5278921 h 5549995"/>
              <a:gd name="connsiteX59" fmla="*/ 4298667 w 4588107"/>
              <a:gd name="connsiteY59" fmla="*/ 5315626 h 5549995"/>
              <a:gd name="connsiteX60" fmla="*/ 4302201 w 4588107"/>
              <a:gd name="connsiteY60" fmla="*/ 5350090 h 5549995"/>
              <a:gd name="connsiteX61" fmla="*/ 4305033 w 4588107"/>
              <a:gd name="connsiteY61" fmla="*/ 5450399 h 5549995"/>
              <a:gd name="connsiteX62" fmla="*/ 4286476 w 4588107"/>
              <a:gd name="connsiteY62" fmla="*/ 5484804 h 5549995"/>
              <a:gd name="connsiteX63" fmla="*/ 4281824 w 4588107"/>
              <a:gd name="connsiteY63" fmla="*/ 5487504 h 5549995"/>
              <a:gd name="connsiteX64" fmla="*/ 4278367 w 4588107"/>
              <a:gd name="connsiteY64" fmla="*/ 5549951 h 5549995"/>
              <a:gd name="connsiteX65" fmla="*/ 0 w 4588107"/>
              <a:gd name="connsiteY65" fmla="*/ 5387017 h 5549995"/>
              <a:gd name="connsiteX66" fmla="*/ 51489 w 4588107"/>
              <a:gd name="connsiteY66" fmla="*/ 5243704 h 5549995"/>
              <a:gd name="connsiteX67" fmla="*/ 38984 w 4588107"/>
              <a:gd name="connsiteY67" fmla="*/ 5239903 h 5549995"/>
              <a:gd name="connsiteX68" fmla="*/ 43204 w 4588107"/>
              <a:gd name="connsiteY68" fmla="*/ 5233298 h 5549995"/>
              <a:gd name="connsiteX69" fmla="*/ 43473 w 4588107"/>
              <a:gd name="connsiteY69" fmla="*/ 5230552 h 5549995"/>
              <a:gd name="connsiteX70" fmla="*/ 43743 w 4588107"/>
              <a:gd name="connsiteY70" fmla="*/ 5227804 h 5549995"/>
              <a:gd name="connsiteX71" fmla="*/ 44280 w 4588107"/>
              <a:gd name="connsiteY71" fmla="*/ 5222308 h 5549995"/>
              <a:gd name="connsiteX72" fmla="*/ 43965 w 4588107"/>
              <a:gd name="connsiteY72" fmla="*/ 5216405 h 5549995"/>
              <a:gd name="connsiteX73" fmla="*/ 43381 w 4588107"/>
              <a:gd name="connsiteY73" fmla="*/ 5213249 h 5549995"/>
              <a:gd name="connsiteX74" fmla="*/ 43650 w 4588107"/>
              <a:gd name="connsiteY74" fmla="*/ 5210500 h 5549995"/>
              <a:gd name="connsiteX75" fmla="*/ 43334 w 4588107"/>
              <a:gd name="connsiteY75" fmla="*/ 5204597 h 5549995"/>
              <a:gd name="connsiteX76" fmla="*/ 42751 w 4588107"/>
              <a:gd name="connsiteY76" fmla="*/ 5201441 h 5549995"/>
              <a:gd name="connsiteX77" fmla="*/ 42121 w 4588107"/>
              <a:gd name="connsiteY77" fmla="*/ 5189632 h 5549995"/>
              <a:gd name="connsiteX78" fmla="*/ 41537 w 4588107"/>
              <a:gd name="connsiteY78" fmla="*/ 5186477 h 5549995"/>
              <a:gd name="connsiteX79" fmla="*/ 41805 w 4588107"/>
              <a:gd name="connsiteY79" fmla="*/ 5183728 h 5549995"/>
              <a:gd name="connsiteX80" fmla="*/ 40370 w 4588107"/>
              <a:gd name="connsiteY80" fmla="*/ 5180163 h 5549995"/>
              <a:gd name="connsiteX81" fmla="*/ 45782 w 4588107"/>
              <a:gd name="connsiteY81" fmla="*/ 5116566 h 5549995"/>
              <a:gd name="connsiteX82" fmla="*/ 113396 w 4588107"/>
              <a:gd name="connsiteY82" fmla="*/ 3839310 h 5549995"/>
              <a:gd name="connsiteX83" fmla="*/ 338086 w 4588107"/>
              <a:gd name="connsiteY83" fmla="*/ 0 h 5549995"/>
              <a:gd name="connsiteX0" fmla="*/ 299102 w 4549123"/>
              <a:gd name="connsiteY0" fmla="*/ 0 h 5549966"/>
              <a:gd name="connsiteX1" fmla="*/ 3301288 w 4549123"/>
              <a:gd name="connsiteY1" fmla="*/ 171842 h 5549966"/>
              <a:gd name="connsiteX2" fmla="*/ 4130099 w 4549123"/>
              <a:gd name="connsiteY2" fmla="*/ 226950 h 5549966"/>
              <a:gd name="connsiteX3" fmla="*/ 4503293 w 4549123"/>
              <a:gd name="connsiteY3" fmla="*/ 247374 h 5549966"/>
              <a:gd name="connsiteX4" fmla="*/ 4531172 w 4549123"/>
              <a:gd name="connsiteY4" fmla="*/ 269179 h 5549966"/>
              <a:gd name="connsiteX5" fmla="*/ 4529398 w 4549123"/>
              <a:gd name="connsiteY5" fmla="*/ 300930 h 5549966"/>
              <a:gd name="connsiteX6" fmla="*/ 4532320 w 4549123"/>
              <a:gd name="connsiteY6" fmla="*/ 302647 h 5549966"/>
              <a:gd name="connsiteX7" fmla="*/ 4548746 w 4549123"/>
              <a:gd name="connsiteY7" fmla="*/ 334222 h 5549966"/>
              <a:gd name="connsiteX8" fmla="*/ 4526485 w 4549123"/>
              <a:gd name="connsiteY8" fmla="*/ 391868 h 5549966"/>
              <a:gd name="connsiteX9" fmla="*/ 4522997 w 4549123"/>
              <a:gd name="connsiteY9" fmla="*/ 415489 h 5549966"/>
              <a:gd name="connsiteX10" fmla="*/ 4517892 w 4549123"/>
              <a:gd name="connsiteY10" fmla="*/ 506828 h 5549966"/>
              <a:gd name="connsiteX11" fmla="*/ 4517242 w 4549123"/>
              <a:gd name="connsiteY11" fmla="*/ 553245 h 5549966"/>
              <a:gd name="connsiteX12" fmla="*/ 4514143 w 4549123"/>
              <a:gd name="connsiteY12" fmla="*/ 581709 h 5549966"/>
              <a:gd name="connsiteX13" fmla="*/ 4513474 w 4549123"/>
              <a:gd name="connsiteY13" fmla="*/ 585890 h 5549966"/>
              <a:gd name="connsiteX14" fmla="*/ 4500537 w 4549123"/>
              <a:gd name="connsiteY14" fmla="*/ 817404 h 5549966"/>
              <a:gd name="connsiteX15" fmla="*/ 4502250 w 4549123"/>
              <a:gd name="connsiteY15" fmla="*/ 822238 h 5549966"/>
              <a:gd name="connsiteX16" fmla="*/ 4500099 w 4549123"/>
              <a:gd name="connsiteY16" fmla="*/ 846069 h 5549966"/>
              <a:gd name="connsiteX17" fmla="*/ 4498499 w 4549123"/>
              <a:gd name="connsiteY17" fmla="*/ 853854 h 5549966"/>
              <a:gd name="connsiteX18" fmla="*/ 4492261 w 4549123"/>
              <a:gd name="connsiteY18" fmla="*/ 965485 h 5549966"/>
              <a:gd name="connsiteX19" fmla="*/ 4494338 w 4549123"/>
              <a:gd name="connsiteY19" fmla="*/ 966385 h 5549966"/>
              <a:gd name="connsiteX20" fmla="*/ 4498457 w 4549123"/>
              <a:gd name="connsiteY20" fmla="*/ 1002567 h 5549966"/>
              <a:gd name="connsiteX21" fmla="*/ 4493659 w 4549123"/>
              <a:gd name="connsiteY21" fmla="*/ 1101094 h 5549966"/>
              <a:gd name="connsiteX22" fmla="*/ 4493554 w 4549123"/>
              <a:gd name="connsiteY22" fmla="*/ 1159389 h 5549966"/>
              <a:gd name="connsiteX23" fmla="*/ 4497857 w 4549123"/>
              <a:gd name="connsiteY23" fmla="*/ 1180505 h 5549966"/>
              <a:gd name="connsiteX24" fmla="*/ 4500947 w 4549123"/>
              <a:gd name="connsiteY24" fmla="*/ 1210687 h 5549966"/>
              <a:gd name="connsiteX25" fmla="*/ 4509764 w 4549123"/>
              <a:gd name="connsiteY25" fmla="*/ 1263157 h 5549966"/>
              <a:gd name="connsiteX26" fmla="*/ 4512041 w 4549123"/>
              <a:gd name="connsiteY26" fmla="*/ 1313374 h 5549966"/>
              <a:gd name="connsiteX27" fmla="*/ 4511161 w 4549123"/>
              <a:gd name="connsiteY27" fmla="*/ 1347004 h 5549966"/>
              <a:gd name="connsiteX28" fmla="*/ 4510698 w 4549123"/>
              <a:gd name="connsiteY28" fmla="*/ 1351864 h 5549966"/>
              <a:gd name="connsiteX29" fmla="*/ 4501579 w 4549123"/>
              <a:gd name="connsiteY29" fmla="*/ 1391762 h 5549966"/>
              <a:gd name="connsiteX30" fmla="*/ 4504843 w 4549123"/>
              <a:gd name="connsiteY30" fmla="*/ 1395707 h 5549966"/>
              <a:gd name="connsiteX31" fmla="*/ 4507685 w 4549123"/>
              <a:gd name="connsiteY31" fmla="*/ 1408524 h 5549966"/>
              <a:gd name="connsiteX32" fmla="*/ 4502944 w 4549123"/>
              <a:gd name="connsiteY32" fmla="*/ 1419109 h 5549966"/>
              <a:gd name="connsiteX33" fmla="*/ 4492760 w 4549123"/>
              <a:gd name="connsiteY33" fmla="*/ 1469337 h 5549966"/>
              <a:gd name="connsiteX34" fmla="*/ 4481863 w 4549123"/>
              <a:gd name="connsiteY34" fmla="*/ 1543038 h 5549966"/>
              <a:gd name="connsiteX35" fmla="*/ 4476982 w 4549123"/>
              <a:gd name="connsiteY35" fmla="*/ 1553997 h 5549966"/>
              <a:gd name="connsiteX36" fmla="*/ 4462554 w 4549123"/>
              <a:gd name="connsiteY36" fmla="*/ 1626071 h 5549966"/>
              <a:gd name="connsiteX37" fmla="*/ 4458839 w 4549123"/>
              <a:gd name="connsiteY37" fmla="*/ 1664103 h 5549966"/>
              <a:gd name="connsiteX38" fmla="*/ 4462499 w 4549123"/>
              <a:gd name="connsiteY38" fmla="*/ 1668558 h 5549966"/>
              <a:gd name="connsiteX39" fmla="*/ 4460849 w 4549123"/>
              <a:gd name="connsiteY39" fmla="*/ 1679756 h 5549966"/>
              <a:gd name="connsiteX40" fmla="*/ 4461261 w 4549123"/>
              <a:gd name="connsiteY40" fmla="*/ 1682815 h 5549966"/>
              <a:gd name="connsiteX41" fmla="*/ 4462772 w 4549123"/>
              <a:gd name="connsiteY41" fmla="*/ 1700268 h 5549966"/>
              <a:gd name="connsiteX42" fmla="*/ 4451302 w 4549123"/>
              <a:gd name="connsiteY42" fmla="*/ 1735163 h 5549966"/>
              <a:gd name="connsiteX43" fmla="*/ 4449242 w 4549123"/>
              <a:gd name="connsiteY43" fmla="*/ 1735289 h 5549966"/>
              <a:gd name="connsiteX44" fmla="*/ 4440744 w 4549123"/>
              <a:gd name="connsiteY44" fmla="*/ 1887374 h 5549966"/>
              <a:gd name="connsiteX45" fmla="*/ 4449435 w 4549123"/>
              <a:gd name="connsiteY45" fmla="*/ 1911536 h 5549966"/>
              <a:gd name="connsiteX46" fmla="*/ 4451713 w 4549123"/>
              <a:gd name="connsiteY46" fmla="*/ 1961755 h 5549966"/>
              <a:gd name="connsiteX47" fmla="*/ 4450832 w 4549123"/>
              <a:gd name="connsiteY47" fmla="*/ 1995384 h 5549966"/>
              <a:gd name="connsiteX48" fmla="*/ 4450370 w 4549123"/>
              <a:gd name="connsiteY48" fmla="*/ 2000244 h 5549966"/>
              <a:gd name="connsiteX49" fmla="*/ 4441250 w 4549123"/>
              <a:gd name="connsiteY49" fmla="*/ 2040142 h 5549966"/>
              <a:gd name="connsiteX50" fmla="*/ 4444515 w 4549123"/>
              <a:gd name="connsiteY50" fmla="*/ 2044087 h 5549966"/>
              <a:gd name="connsiteX51" fmla="*/ 4447356 w 4549123"/>
              <a:gd name="connsiteY51" fmla="*/ 2056904 h 5549966"/>
              <a:gd name="connsiteX52" fmla="*/ 4442615 w 4549123"/>
              <a:gd name="connsiteY52" fmla="*/ 2067489 h 5549966"/>
              <a:gd name="connsiteX53" fmla="*/ 4432431 w 4549123"/>
              <a:gd name="connsiteY53" fmla="*/ 2117719 h 5549966"/>
              <a:gd name="connsiteX54" fmla="*/ 4425100 w 4549123"/>
              <a:gd name="connsiteY54" fmla="*/ 2167300 h 5549966"/>
              <a:gd name="connsiteX55" fmla="*/ 4369017 w 4549123"/>
              <a:gd name="connsiteY55" fmla="*/ 3223633 h 5549966"/>
              <a:gd name="connsiteX56" fmla="*/ 4356231 w 4549123"/>
              <a:gd name="connsiteY56" fmla="*/ 3477281 h 5549966"/>
              <a:gd name="connsiteX57" fmla="*/ 4345146 w 4549123"/>
              <a:gd name="connsiteY57" fmla="*/ 3639984 h 5549966"/>
              <a:gd name="connsiteX58" fmla="*/ 4254385 w 4549123"/>
              <a:gd name="connsiteY58" fmla="*/ 5278921 h 5549966"/>
              <a:gd name="connsiteX59" fmla="*/ 4259683 w 4549123"/>
              <a:gd name="connsiteY59" fmla="*/ 5315626 h 5549966"/>
              <a:gd name="connsiteX60" fmla="*/ 4263217 w 4549123"/>
              <a:gd name="connsiteY60" fmla="*/ 5350090 h 5549966"/>
              <a:gd name="connsiteX61" fmla="*/ 4266049 w 4549123"/>
              <a:gd name="connsiteY61" fmla="*/ 5450399 h 5549966"/>
              <a:gd name="connsiteX62" fmla="*/ 4247492 w 4549123"/>
              <a:gd name="connsiteY62" fmla="*/ 5484804 h 5549966"/>
              <a:gd name="connsiteX63" fmla="*/ 4242840 w 4549123"/>
              <a:gd name="connsiteY63" fmla="*/ 5487504 h 5549966"/>
              <a:gd name="connsiteX64" fmla="*/ 4239383 w 4549123"/>
              <a:gd name="connsiteY64" fmla="*/ 5549951 h 5549966"/>
              <a:gd name="connsiteX65" fmla="*/ 266751 w 4549123"/>
              <a:gd name="connsiteY65" fmla="*/ 5218723 h 5549966"/>
              <a:gd name="connsiteX66" fmla="*/ 12505 w 4549123"/>
              <a:gd name="connsiteY66" fmla="*/ 5243704 h 5549966"/>
              <a:gd name="connsiteX67" fmla="*/ 0 w 4549123"/>
              <a:gd name="connsiteY67" fmla="*/ 5239903 h 5549966"/>
              <a:gd name="connsiteX68" fmla="*/ 4220 w 4549123"/>
              <a:gd name="connsiteY68" fmla="*/ 5233298 h 5549966"/>
              <a:gd name="connsiteX69" fmla="*/ 4489 w 4549123"/>
              <a:gd name="connsiteY69" fmla="*/ 5230552 h 5549966"/>
              <a:gd name="connsiteX70" fmla="*/ 4759 w 4549123"/>
              <a:gd name="connsiteY70" fmla="*/ 5227804 h 5549966"/>
              <a:gd name="connsiteX71" fmla="*/ 5296 w 4549123"/>
              <a:gd name="connsiteY71" fmla="*/ 5222308 h 5549966"/>
              <a:gd name="connsiteX72" fmla="*/ 4981 w 4549123"/>
              <a:gd name="connsiteY72" fmla="*/ 5216405 h 5549966"/>
              <a:gd name="connsiteX73" fmla="*/ 4397 w 4549123"/>
              <a:gd name="connsiteY73" fmla="*/ 5213249 h 5549966"/>
              <a:gd name="connsiteX74" fmla="*/ 4666 w 4549123"/>
              <a:gd name="connsiteY74" fmla="*/ 5210500 h 5549966"/>
              <a:gd name="connsiteX75" fmla="*/ 4350 w 4549123"/>
              <a:gd name="connsiteY75" fmla="*/ 5204597 h 5549966"/>
              <a:gd name="connsiteX76" fmla="*/ 3767 w 4549123"/>
              <a:gd name="connsiteY76" fmla="*/ 5201441 h 5549966"/>
              <a:gd name="connsiteX77" fmla="*/ 3137 w 4549123"/>
              <a:gd name="connsiteY77" fmla="*/ 5189632 h 5549966"/>
              <a:gd name="connsiteX78" fmla="*/ 2553 w 4549123"/>
              <a:gd name="connsiteY78" fmla="*/ 5186477 h 5549966"/>
              <a:gd name="connsiteX79" fmla="*/ 2821 w 4549123"/>
              <a:gd name="connsiteY79" fmla="*/ 5183728 h 5549966"/>
              <a:gd name="connsiteX80" fmla="*/ 1386 w 4549123"/>
              <a:gd name="connsiteY80" fmla="*/ 5180163 h 5549966"/>
              <a:gd name="connsiteX81" fmla="*/ 6798 w 4549123"/>
              <a:gd name="connsiteY81" fmla="*/ 5116566 h 5549966"/>
              <a:gd name="connsiteX82" fmla="*/ 74412 w 4549123"/>
              <a:gd name="connsiteY82" fmla="*/ 3839310 h 5549966"/>
              <a:gd name="connsiteX83" fmla="*/ 299102 w 4549123"/>
              <a:gd name="connsiteY83" fmla="*/ 0 h 5549966"/>
              <a:gd name="connsiteX0" fmla="*/ 303426 w 4553447"/>
              <a:gd name="connsiteY0" fmla="*/ 0 h 5549966"/>
              <a:gd name="connsiteX1" fmla="*/ 3305612 w 4553447"/>
              <a:gd name="connsiteY1" fmla="*/ 171842 h 5549966"/>
              <a:gd name="connsiteX2" fmla="*/ 4134423 w 4553447"/>
              <a:gd name="connsiteY2" fmla="*/ 226950 h 5549966"/>
              <a:gd name="connsiteX3" fmla="*/ 4507617 w 4553447"/>
              <a:gd name="connsiteY3" fmla="*/ 247374 h 5549966"/>
              <a:gd name="connsiteX4" fmla="*/ 4535496 w 4553447"/>
              <a:gd name="connsiteY4" fmla="*/ 269179 h 5549966"/>
              <a:gd name="connsiteX5" fmla="*/ 4533722 w 4553447"/>
              <a:gd name="connsiteY5" fmla="*/ 300930 h 5549966"/>
              <a:gd name="connsiteX6" fmla="*/ 4536644 w 4553447"/>
              <a:gd name="connsiteY6" fmla="*/ 302647 h 5549966"/>
              <a:gd name="connsiteX7" fmla="*/ 4553070 w 4553447"/>
              <a:gd name="connsiteY7" fmla="*/ 334222 h 5549966"/>
              <a:gd name="connsiteX8" fmla="*/ 4530809 w 4553447"/>
              <a:gd name="connsiteY8" fmla="*/ 391868 h 5549966"/>
              <a:gd name="connsiteX9" fmla="*/ 4527321 w 4553447"/>
              <a:gd name="connsiteY9" fmla="*/ 415489 h 5549966"/>
              <a:gd name="connsiteX10" fmla="*/ 4522216 w 4553447"/>
              <a:gd name="connsiteY10" fmla="*/ 506828 h 5549966"/>
              <a:gd name="connsiteX11" fmla="*/ 4521566 w 4553447"/>
              <a:gd name="connsiteY11" fmla="*/ 553245 h 5549966"/>
              <a:gd name="connsiteX12" fmla="*/ 4518467 w 4553447"/>
              <a:gd name="connsiteY12" fmla="*/ 581709 h 5549966"/>
              <a:gd name="connsiteX13" fmla="*/ 4517798 w 4553447"/>
              <a:gd name="connsiteY13" fmla="*/ 585890 h 5549966"/>
              <a:gd name="connsiteX14" fmla="*/ 4504861 w 4553447"/>
              <a:gd name="connsiteY14" fmla="*/ 817404 h 5549966"/>
              <a:gd name="connsiteX15" fmla="*/ 4506574 w 4553447"/>
              <a:gd name="connsiteY15" fmla="*/ 822238 h 5549966"/>
              <a:gd name="connsiteX16" fmla="*/ 4504423 w 4553447"/>
              <a:gd name="connsiteY16" fmla="*/ 846069 h 5549966"/>
              <a:gd name="connsiteX17" fmla="*/ 4502823 w 4553447"/>
              <a:gd name="connsiteY17" fmla="*/ 853854 h 5549966"/>
              <a:gd name="connsiteX18" fmla="*/ 4496585 w 4553447"/>
              <a:gd name="connsiteY18" fmla="*/ 965485 h 5549966"/>
              <a:gd name="connsiteX19" fmla="*/ 4498662 w 4553447"/>
              <a:gd name="connsiteY19" fmla="*/ 966385 h 5549966"/>
              <a:gd name="connsiteX20" fmla="*/ 4502781 w 4553447"/>
              <a:gd name="connsiteY20" fmla="*/ 1002567 h 5549966"/>
              <a:gd name="connsiteX21" fmla="*/ 4497983 w 4553447"/>
              <a:gd name="connsiteY21" fmla="*/ 1101094 h 5549966"/>
              <a:gd name="connsiteX22" fmla="*/ 4497878 w 4553447"/>
              <a:gd name="connsiteY22" fmla="*/ 1159389 h 5549966"/>
              <a:gd name="connsiteX23" fmla="*/ 4502181 w 4553447"/>
              <a:gd name="connsiteY23" fmla="*/ 1180505 h 5549966"/>
              <a:gd name="connsiteX24" fmla="*/ 4505271 w 4553447"/>
              <a:gd name="connsiteY24" fmla="*/ 1210687 h 5549966"/>
              <a:gd name="connsiteX25" fmla="*/ 4514088 w 4553447"/>
              <a:gd name="connsiteY25" fmla="*/ 1263157 h 5549966"/>
              <a:gd name="connsiteX26" fmla="*/ 4516365 w 4553447"/>
              <a:gd name="connsiteY26" fmla="*/ 1313374 h 5549966"/>
              <a:gd name="connsiteX27" fmla="*/ 4515485 w 4553447"/>
              <a:gd name="connsiteY27" fmla="*/ 1347004 h 5549966"/>
              <a:gd name="connsiteX28" fmla="*/ 4515022 w 4553447"/>
              <a:gd name="connsiteY28" fmla="*/ 1351864 h 5549966"/>
              <a:gd name="connsiteX29" fmla="*/ 4505903 w 4553447"/>
              <a:gd name="connsiteY29" fmla="*/ 1391762 h 5549966"/>
              <a:gd name="connsiteX30" fmla="*/ 4509167 w 4553447"/>
              <a:gd name="connsiteY30" fmla="*/ 1395707 h 5549966"/>
              <a:gd name="connsiteX31" fmla="*/ 4512009 w 4553447"/>
              <a:gd name="connsiteY31" fmla="*/ 1408524 h 5549966"/>
              <a:gd name="connsiteX32" fmla="*/ 4507268 w 4553447"/>
              <a:gd name="connsiteY32" fmla="*/ 1419109 h 5549966"/>
              <a:gd name="connsiteX33" fmla="*/ 4497084 w 4553447"/>
              <a:gd name="connsiteY33" fmla="*/ 1469337 h 5549966"/>
              <a:gd name="connsiteX34" fmla="*/ 4486187 w 4553447"/>
              <a:gd name="connsiteY34" fmla="*/ 1543038 h 5549966"/>
              <a:gd name="connsiteX35" fmla="*/ 4481306 w 4553447"/>
              <a:gd name="connsiteY35" fmla="*/ 1553997 h 5549966"/>
              <a:gd name="connsiteX36" fmla="*/ 4466878 w 4553447"/>
              <a:gd name="connsiteY36" fmla="*/ 1626071 h 5549966"/>
              <a:gd name="connsiteX37" fmla="*/ 4463163 w 4553447"/>
              <a:gd name="connsiteY37" fmla="*/ 1664103 h 5549966"/>
              <a:gd name="connsiteX38" fmla="*/ 4466823 w 4553447"/>
              <a:gd name="connsiteY38" fmla="*/ 1668558 h 5549966"/>
              <a:gd name="connsiteX39" fmla="*/ 4465173 w 4553447"/>
              <a:gd name="connsiteY39" fmla="*/ 1679756 h 5549966"/>
              <a:gd name="connsiteX40" fmla="*/ 4465585 w 4553447"/>
              <a:gd name="connsiteY40" fmla="*/ 1682815 h 5549966"/>
              <a:gd name="connsiteX41" fmla="*/ 4467096 w 4553447"/>
              <a:gd name="connsiteY41" fmla="*/ 1700268 h 5549966"/>
              <a:gd name="connsiteX42" fmla="*/ 4455626 w 4553447"/>
              <a:gd name="connsiteY42" fmla="*/ 1735163 h 5549966"/>
              <a:gd name="connsiteX43" fmla="*/ 4453566 w 4553447"/>
              <a:gd name="connsiteY43" fmla="*/ 1735289 h 5549966"/>
              <a:gd name="connsiteX44" fmla="*/ 4445068 w 4553447"/>
              <a:gd name="connsiteY44" fmla="*/ 1887374 h 5549966"/>
              <a:gd name="connsiteX45" fmla="*/ 4453759 w 4553447"/>
              <a:gd name="connsiteY45" fmla="*/ 1911536 h 5549966"/>
              <a:gd name="connsiteX46" fmla="*/ 4456037 w 4553447"/>
              <a:gd name="connsiteY46" fmla="*/ 1961755 h 5549966"/>
              <a:gd name="connsiteX47" fmla="*/ 4455156 w 4553447"/>
              <a:gd name="connsiteY47" fmla="*/ 1995384 h 5549966"/>
              <a:gd name="connsiteX48" fmla="*/ 4454694 w 4553447"/>
              <a:gd name="connsiteY48" fmla="*/ 2000244 h 5549966"/>
              <a:gd name="connsiteX49" fmla="*/ 4445574 w 4553447"/>
              <a:gd name="connsiteY49" fmla="*/ 2040142 h 5549966"/>
              <a:gd name="connsiteX50" fmla="*/ 4448839 w 4553447"/>
              <a:gd name="connsiteY50" fmla="*/ 2044087 h 5549966"/>
              <a:gd name="connsiteX51" fmla="*/ 4451680 w 4553447"/>
              <a:gd name="connsiteY51" fmla="*/ 2056904 h 5549966"/>
              <a:gd name="connsiteX52" fmla="*/ 4446939 w 4553447"/>
              <a:gd name="connsiteY52" fmla="*/ 2067489 h 5549966"/>
              <a:gd name="connsiteX53" fmla="*/ 4436755 w 4553447"/>
              <a:gd name="connsiteY53" fmla="*/ 2117719 h 5549966"/>
              <a:gd name="connsiteX54" fmla="*/ 4429424 w 4553447"/>
              <a:gd name="connsiteY54" fmla="*/ 2167300 h 5549966"/>
              <a:gd name="connsiteX55" fmla="*/ 4373341 w 4553447"/>
              <a:gd name="connsiteY55" fmla="*/ 3223633 h 5549966"/>
              <a:gd name="connsiteX56" fmla="*/ 4360555 w 4553447"/>
              <a:gd name="connsiteY56" fmla="*/ 3477281 h 5549966"/>
              <a:gd name="connsiteX57" fmla="*/ 4349470 w 4553447"/>
              <a:gd name="connsiteY57" fmla="*/ 3639984 h 5549966"/>
              <a:gd name="connsiteX58" fmla="*/ 4258709 w 4553447"/>
              <a:gd name="connsiteY58" fmla="*/ 5278921 h 5549966"/>
              <a:gd name="connsiteX59" fmla="*/ 4264007 w 4553447"/>
              <a:gd name="connsiteY59" fmla="*/ 5315626 h 5549966"/>
              <a:gd name="connsiteX60" fmla="*/ 4267541 w 4553447"/>
              <a:gd name="connsiteY60" fmla="*/ 5350090 h 5549966"/>
              <a:gd name="connsiteX61" fmla="*/ 4270373 w 4553447"/>
              <a:gd name="connsiteY61" fmla="*/ 5450399 h 5549966"/>
              <a:gd name="connsiteX62" fmla="*/ 4251816 w 4553447"/>
              <a:gd name="connsiteY62" fmla="*/ 5484804 h 5549966"/>
              <a:gd name="connsiteX63" fmla="*/ 4247164 w 4553447"/>
              <a:gd name="connsiteY63" fmla="*/ 5487504 h 5549966"/>
              <a:gd name="connsiteX64" fmla="*/ 4243707 w 4553447"/>
              <a:gd name="connsiteY64" fmla="*/ 5549951 h 5549966"/>
              <a:gd name="connsiteX65" fmla="*/ 271075 w 4553447"/>
              <a:gd name="connsiteY65" fmla="*/ 5218723 h 5549966"/>
              <a:gd name="connsiteX66" fmla="*/ 0 w 4553447"/>
              <a:gd name="connsiteY66" fmla="*/ 5280167 h 5549966"/>
              <a:gd name="connsiteX67" fmla="*/ 4324 w 4553447"/>
              <a:gd name="connsiteY67" fmla="*/ 5239903 h 5549966"/>
              <a:gd name="connsiteX68" fmla="*/ 8544 w 4553447"/>
              <a:gd name="connsiteY68" fmla="*/ 5233298 h 5549966"/>
              <a:gd name="connsiteX69" fmla="*/ 8813 w 4553447"/>
              <a:gd name="connsiteY69" fmla="*/ 5230552 h 5549966"/>
              <a:gd name="connsiteX70" fmla="*/ 9083 w 4553447"/>
              <a:gd name="connsiteY70" fmla="*/ 5227804 h 5549966"/>
              <a:gd name="connsiteX71" fmla="*/ 9620 w 4553447"/>
              <a:gd name="connsiteY71" fmla="*/ 5222308 h 5549966"/>
              <a:gd name="connsiteX72" fmla="*/ 9305 w 4553447"/>
              <a:gd name="connsiteY72" fmla="*/ 5216405 h 5549966"/>
              <a:gd name="connsiteX73" fmla="*/ 8721 w 4553447"/>
              <a:gd name="connsiteY73" fmla="*/ 5213249 h 5549966"/>
              <a:gd name="connsiteX74" fmla="*/ 8990 w 4553447"/>
              <a:gd name="connsiteY74" fmla="*/ 5210500 h 5549966"/>
              <a:gd name="connsiteX75" fmla="*/ 8674 w 4553447"/>
              <a:gd name="connsiteY75" fmla="*/ 5204597 h 5549966"/>
              <a:gd name="connsiteX76" fmla="*/ 8091 w 4553447"/>
              <a:gd name="connsiteY76" fmla="*/ 5201441 h 5549966"/>
              <a:gd name="connsiteX77" fmla="*/ 7461 w 4553447"/>
              <a:gd name="connsiteY77" fmla="*/ 5189632 h 5549966"/>
              <a:gd name="connsiteX78" fmla="*/ 6877 w 4553447"/>
              <a:gd name="connsiteY78" fmla="*/ 5186477 h 5549966"/>
              <a:gd name="connsiteX79" fmla="*/ 7145 w 4553447"/>
              <a:gd name="connsiteY79" fmla="*/ 5183728 h 5549966"/>
              <a:gd name="connsiteX80" fmla="*/ 5710 w 4553447"/>
              <a:gd name="connsiteY80" fmla="*/ 5180163 h 5549966"/>
              <a:gd name="connsiteX81" fmla="*/ 11122 w 4553447"/>
              <a:gd name="connsiteY81" fmla="*/ 5116566 h 5549966"/>
              <a:gd name="connsiteX82" fmla="*/ 78736 w 4553447"/>
              <a:gd name="connsiteY82" fmla="*/ 3839310 h 5549966"/>
              <a:gd name="connsiteX83" fmla="*/ 303426 w 4553447"/>
              <a:gd name="connsiteY83" fmla="*/ 0 h 5549966"/>
              <a:gd name="connsiteX0" fmla="*/ 303426 w 4553447"/>
              <a:gd name="connsiteY0" fmla="*/ 0 h 5549973"/>
              <a:gd name="connsiteX1" fmla="*/ 3305612 w 4553447"/>
              <a:gd name="connsiteY1" fmla="*/ 171842 h 5549973"/>
              <a:gd name="connsiteX2" fmla="*/ 4134423 w 4553447"/>
              <a:gd name="connsiteY2" fmla="*/ 226950 h 5549973"/>
              <a:gd name="connsiteX3" fmla="*/ 4507617 w 4553447"/>
              <a:gd name="connsiteY3" fmla="*/ 247374 h 5549973"/>
              <a:gd name="connsiteX4" fmla="*/ 4535496 w 4553447"/>
              <a:gd name="connsiteY4" fmla="*/ 269179 h 5549973"/>
              <a:gd name="connsiteX5" fmla="*/ 4533722 w 4553447"/>
              <a:gd name="connsiteY5" fmla="*/ 300930 h 5549973"/>
              <a:gd name="connsiteX6" fmla="*/ 4536644 w 4553447"/>
              <a:gd name="connsiteY6" fmla="*/ 302647 h 5549973"/>
              <a:gd name="connsiteX7" fmla="*/ 4553070 w 4553447"/>
              <a:gd name="connsiteY7" fmla="*/ 334222 h 5549973"/>
              <a:gd name="connsiteX8" fmla="*/ 4530809 w 4553447"/>
              <a:gd name="connsiteY8" fmla="*/ 391868 h 5549973"/>
              <a:gd name="connsiteX9" fmla="*/ 4527321 w 4553447"/>
              <a:gd name="connsiteY9" fmla="*/ 415489 h 5549973"/>
              <a:gd name="connsiteX10" fmla="*/ 4522216 w 4553447"/>
              <a:gd name="connsiteY10" fmla="*/ 506828 h 5549973"/>
              <a:gd name="connsiteX11" fmla="*/ 4521566 w 4553447"/>
              <a:gd name="connsiteY11" fmla="*/ 553245 h 5549973"/>
              <a:gd name="connsiteX12" fmla="*/ 4518467 w 4553447"/>
              <a:gd name="connsiteY12" fmla="*/ 581709 h 5549973"/>
              <a:gd name="connsiteX13" fmla="*/ 4517798 w 4553447"/>
              <a:gd name="connsiteY13" fmla="*/ 585890 h 5549973"/>
              <a:gd name="connsiteX14" fmla="*/ 4504861 w 4553447"/>
              <a:gd name="connsiteY14" fmla="*/ 817404 h 5549973"/>
              <a:gd name="connsiteX15" fmla="*/ 4506574 w 4553447"/>
              <a:gd name="connsiteY15" fmla="*/ 822238 h 5549973"/>
              <a:gd name="connsiteX16" fmla="*/ 4504423 w 4553447"/>
              <a:gd name="connsiteY16" fmla="*/ 846069 h 5549973"/>
              <a:gd name="connsiteX17" fmla="*/ 4502823 w 4553447"/>
              <a:gd name="connsiteY17" fmla="*/ 853854 h 5549973"/>
              <a:gd name="connsiteX18" fmla="*/ 4496585 w 4553447"/>
              <a:gd name="connsiteY18" fmla="*/ 965485 h 5549973"/>
              <a:gd name="connsiteX19" fmla="*/ 4498662 w 4553447"/>
              <a:gd name="connsiteY19" fmla="*/ 966385 h 5549973"/>
              <a:gd name="connsiteX20" fmla="*/ 4502781 w 4553447"/>
              <a:gd name="connsiteY20" fmla="*/ 1002567 h 5549973"/>
              <a:gd name="connsiteX21" fmla="*/ 4497983 w 4553447"/>
              <a:gd name="connsiteY21" fmla="*/ 1101094 h 5549973"/>
              <a:gd name="connsiteX22" fmla="*/ 4497878 w 4553447"/>
              <a:gd name="connsiteY22" fmla="*/ 1159389 h 5549973"/>
              <a:gd name="connsiteX23" fmla="*/ 4502181 w 4553447"/>
              <a:gd name="connsiteY23" fmla="*/ 1180505 h 5549973"/>
              <a:gd name="connsiteX24" fmla="*/ 4505271 w 4553447"/>
              <a:gd name="connsiteY24" fmla="*/ 1210687 h 5549973"/>
              <a:gd name="connsiteX25" fmla="*/ 4514088 w 4553447"/>
              <a:gd name="connsiteY25" fmla="*/ 1263157 h 5549973"/>
              <a:gd name="connsiteX26" fmla="*/ 4516365 w 4553447"/>
              <a:gd name="connsiteY26" fmla="*/ 1313374 h 5549973"/>
              <a:gd name="connsiteX27" fmla="*/ 4515485 w 4553447"/>
              <a:gd name="connsiteY27" fmla="*/ 1347004 h 5549973"/>
              <a:gd name="connsiteX28" fmla="*/ 4515022 w 4553447"/>
              <a:gd name="connsiteY28" fmla="*/ 1351864 h 5549973"/>
              <a:gd name="connsiteX29" fmla="*/ 4505903 w 4553447"/>
              <a:gd name="connsiteY29" fmla="*/ 1391762 h 5549973"/>
              <a:gd name="connsiteX30" fmla="*/ 4509167 w 4553447"/>
              <a:gd name="connsiteY30" fmla="*/ 1395707 h 5549973"/>
              <a:gd name="connsiteX31" fmla="*/ 4512009 w 4553447"/>
              <a:gd name="connsiteY31" fmla="*/ 1408524 h 5549973"/>
              <a:gd name="connsiteX32" fmla="*/ 4507268 w 4553447"/>
              <a:gd name="connsiteY32" fmla="*/ 1419109 h 5549973"/>
              <a:gd name="connsiteX33" fmla="*/ 4497084 w 4553447"/>
              <a:gd name="connsiteY33" fmla="*/ 1469337 h 5549973"/>
              <a:gd name="connsiteX34" fmla="*/ 4486187 w 4553447"/>
              <a:gd name="connsiteY34" fmla="*/ 1543038 h 5549973"/>
              <a:gd name="connsiteX35" fmla="*/ 4481306 w 4553447"/>
              <a:gd name="connsiteY35" fmla="*/ 1553997 h 5549973"/>
              <a:gd name="connsiteX36" fmla="*/ 4466878 w 4553447"/>
              <a:gd name="connsiteY36" fmla="*/ 1626071 h 5549973"/>
              <a:gd name="connsiteX37" fmla="*/ 4463163 w 4553447"/>
              <a:gd name="connsiteY37" fmla="*/ 1664103 h 5549973"/>
              <a:gd name="connsiteX38" fmla="*/ 4466823 w 4553447"/>
              <a:gd name="connsiteY38" fmla="*/ 1668558 h 5549973"/>
              <a:gd name="connsiteX39" fmla="*/ 4465173 w 4553447"/>
              <a:gd name="connsiteY39" fmla="*/ 1679756 h 5549973"/>
              <a:gd name="connsiteX40" fmla="*/ 4465585 w 4553447"/>
              <a:gd name="connsiteY40" fmla="*/ 1682815 h 5549973"/>
              <a:gd name="connsiteX41" fmla="*/ 4467096 w 4553447"/>
              <a:gd name="connsiteY41" fmla="*/ 1700268 h 5549973"/>
              <a:gd name="connsiteX42" fmla="*/ 4455626 w 4553447"/>
              <a:gd name="connsiteY42" fmla="*/ 1735163 h 5549973"/>
              <a:gd name="connsiteX43" fmla="*/ 4453566 w 4553447"/>
              <a:gd name="connsiteY43" fmla="*/ 1735289 h 5549973"/>
              <a:gd name="connsiteX44" fmla="*/ 4445068 w 4553447"/>
              <a:gd name="connsiteY44" fmla="*/ 1887374 h 5549973"/>
              <a:gd name="connsiteX45" fmla="*/ 4453759 w 4553447"/>
              <a:gd name="connsiteY45" fmla="*/ 1911536 h 5549973"/>
              <a:gd name="connsiteX46" fmla="*/ 4456037 w 4553447"/>
              <a:gd name="connsiteY46" fmla="*/ 1961755 h 5549973"/>
              <a:gd name="connsiteX47" fmla="*/ 4455156 w 4553447"/>
              <a:gd name="connsiteY47" fmla="*/ 1995384 h 5549973"/>
              <a:gd name="connsiteX48" fmla="*/ 4454694 w 4553447"/>
              <a:gd name="connsiteY48" fmla="*/ 2000244 h 5549973"/>
              <a:gd name="connsiteX49" fmla="*/ 4445574 w 4553447"/>
              <a:gd name="connsiteY49" fmla="*/ 2040142 h 5549973"/>
              <a:gd name="connsiteX50" fmla="*/ 4448839 w 4553447"/>
              <a:gd name="connsiteY50" fmla="*/ 2044087 h 5549973"/>
              <a:gd name="connsiteX51" fmla="*/ 4451680 w 4553447"/>
              <a:gd name="connsiteY51" fmla="*/ 2056904 h 5549973"/>
              <a:gd name="connsiteX52" fmla="*/ 4446939 w 4553447"/>
              <a:gd name="connsiteY52" fmla="*/ 2067489 h 5549973"/>
              <a:gd name="connsiteX53" fmla="*/ 4436755 w 4553447"/>
              <a:gd name="connsiteY53" fmla="*/ 2117719 h 5549973"/>
              <a:gd name="connsiteX54" fmla="*/ 4429424 w 4553447"/>
              <a:gd name="connsiteY54" fmla="*/ 2167300 h 5549973"/>
              <a:gd name="connsiteX55" fmla="*/ 4373341 w 4553447"/>
              <a:gd name="connsiteY55" fmla="*/ 3223633 h 5549973"/>
              <a:gd name="connsiteX56" fmla="*/ 4360555 w 4553447"/>
              <a:gd name="connsiteY56" fmla="*/ 3477281 h 5549973"/>
              <a:gd name="connsiteX57" fmla="*/ 4349470 w 4553447"/>
              <a:gd name="connsiteY57" fmla="*/ 3639984 h 5549973"/>
              <a:gd name="connsiteX58" fmla="*/ 4258709 w 4553447"/>
              <a:gd name="connsiteY58" fmla="*/ 5278921 h 5549973"/>
              <a:gd name="connsiteX59" fmla="*/ 4264007 w 4553447"/>
              <a:gd name="connsiteY59" fmla="*/ 5315626 h 5549973"/>
              <a:gd name="connsiteX60" fmla="*/ 4267541 w 4553447"/>
              <a:gd name="connsiteY60" fmla="*/ 5350090 h 5549973"/>
              <a:gd name="connsiteX61" fmla="*/ 4270373 w 4553447"/>
              <a:gd name="connsiteY61" fmla="*/ 5450399 h 5549973"/>
              <a:gd name="connsiteX62" fmla="*/ 4251816 w 4553447"/>
              <a:gd name="connsiteY62" fmla="*/ 5484804 h 5549973"/>
              <a:gd name="connsiteX63" fmla="*/ 4247164 w 4553447"/>
              <a:gd name="connsiteY63" fmla="*/ 5487504 h 5549973"/>
              <a:gd name="connsiteX64" fmla="*/ 4243707 w 4553447"/>
              <a:gd name="connsiteY64" fmla="*/ 5549951 h 5549973"/>
              <a:gd name="connsiteX65" fmla="*/ 310344 w 4553447"/>
              <a:gd name="connsiteY65" fmla="*/ 5297261 h 5549973"/>
              <a:gd name="connsiteX66" fmla="*/ 0 w 4553447"/>
              <a:gd name="connsiteY66" fmla="*/ 5280167 h 5549973"/>
              <a:gd name="connsiteX67" fmla="*/ 4324 w 4553447"/>
              <a:gd name="connsiteY67" fmla="*/ 5239903 h 5549973"/>
              <a:gd name="connsiteX68" fmla="*/ 8544 w 4553447"/>
              <a:gd name="connsiteY68" fmla="*/ 5233298 h 5549973"/>
              <a:gd name="connsiteX69" fmla="*/ 8813 w 4553447"/>
              <a:gd name="connsiteY69" fmla="*/ 5230552 h 5549973"/>
              <a:gd name="connsiteX70" fmla="*/ 9083 w 4553447"/>
              <a:gd name="connsiteY70" fmla="*/ 5227804 h 5549973"/>
              <a:gd name="connsiteX71" fmla="*/ 9620 w 4553447"/>
              <a:gd name="connsiteY71" fmla="*/ 5222308 h 5549973"/>
              <a:gd name="connsiteX72" fmla="*/ 9305 w 4553447"/>
              <a:gd name="connsiteY72" fmla="*/ 5216405 h 5549973"/>
              <a:gd name="connsiteX73" fmla="*/ 8721 w 4553447"/>
              <a:gd name="connsiteY73" fmla="*/ 5213249 h 5549973"/>
              <a:gd name="connsiteX74" fmla="*/ 8990 w 4553447"/>
              <a:gd name="connsiteY74" fmla="*/ 5210500 h 5549973"/>
              <a:gd name="connsiteX75" fmla="*/ 8674 w 4553447"/>
              <a:gd name="connsiteY75" fmla="*/ 5204597 h 5549973"/>
              <a:gd name="connsiteX76" fmla="*/ 8091 w 4553447"/>
              <a:gd name="connsiteY76" fmla="*/ 5201441 h 5549973"/>
              <a:gd name="connsiteX77" fmla="*/ 7461 w 4553447"/>
              <a:gd name="connsiteY77" fmla="*/ 5189632 h 5549973"/>
              <a:gd name="connsiteX78" fmla="*/ 6877 w 4553447"/>
              <a:gd name="connsiteY78" fmla="*/ 5186477 h 5549973"/>
              <a:gd name="connsiteX79" fmla="*/ 7145 w 4553447"/>
              <a:gd name="connsiteY79" fmla="*/ 5183728 h 5549973"/>
              <a:gd name="connsiteX80" fmla="*/ 5710 w 4553447"/>
              <a:gd name="connsiteY80" fmla="*/ 5180163 h 5549973"/>
              <a:gd name="connsiteX81" fmla="*/ 11122 w 4553447"/>
              <a:gd name="connsiteY81" fmla="*/ 5116566 h 5549973"/>
              <a:gd name="connsiteX82" fmla="*/ 78736 w 4553447"/>
              <a:gd name="connsiteY82" fmla="*/ 3839310 h 5549973"/>
              <a:gd name="connsiteX83" fmla="*/ 303426 w 4553447"/>
              <a:gd name="connsiteY83" fmla="*/ 0 h 5549973"/>
              <a:gd name="connsiteX0" fmla="*/ 303426 w 4553447"/>
              <a:gd name="connsiteY0" fmla="*/ 0 h 5549974"/>
              <a:gd name="connsiteX1" fmla="*/ 3305612 w 4553447"/>
              <a:gd name="connsiteY1" fmla="*/ 171842 h 5549974"/>
              <a:gd name="connsiteX2" fmla="*/ 4134423 w 4553447"/>
              <a:gd name="connsiteY2" fmla="*/ 226950 h 5549974"/>
              <a:gd name="connsiteX3" fmla="*/ 4507617 w 4553447"/>
              <a:gd name="connsiteY3" fmla="*/ 247374 h 5549974"/>
              <a:gd name="connsiteX4" fmla="*/ 4535496 w 4553447"/>
              <a:gd name="connsiteY4" fmla="*/ 269179 h 5549974"/>
              <a:gd name="connsiteX5" fmla="*/ 4533722 w 4553447"/>
              <a:gd name="connsiteY5" fmla="*/ 300930 h 5549974"/>
              <a:gd name="connsiteX6" fmla="*/ 4536644 w 4553447"/>
              <a:gd name="connsiteY6" fmla="*/ 302647 h 5549974"/>
              <a:gd name="connsiteX7" fmla="*/ 4553070 w 4553447"/>
              <a:gd name="connsiteY7" fmla="*/ 334222 h 5549974"/>
              <a:gd name="connsiteX8" fmla="*/ 4530809 w 4553447"/>
              <a:gd name="connsiteY8" fmla="*/ 391868 h 5549974"/>
              <a:gd name="connsiteX9" fmla="*/ 4527321 w 4553447"/>
              <a:gd name="connsiteY9" fmla="*/ 415489 h 5549974"/>
              <a:gd name="connsiteX10" fmla="*/ 4522216 w 4553447"/>
              <a:gd name="connsiteY10" fmla="*/ 506828 h 5549974"/>
              <a:gd name="connsiteX11" fmla="*/ 4521566 w 4553447"/>
              <a:gd name="connsiteY11" fmla="*/ 553245 h 5549974"/>
              <a:gd name="connsiteX12" fmla="*/ 4518467 w 4553447"/>
              <a:gd name="connsiteY12" fmla="*/ 581709 h 5549974"/>
              <a:gd name="connsiteX13" fmla="*/ 4517798 w 4553447"/>
              <a:gd name="connsiteY13" fmla="*/ 585890 h 5549974"/>
              <a:gd name="connsiteX14" fmla="*/ 4504861 w 4553447"/>
              <a:gd name="connsiteY14" fmla="*/ 817404 h 5549974"/>
              <a:gd name="connsiteX15" fmla="*/ 4506574 w 4553447"/>
              <a:gd name="connsiteY15" fmla="*/ 822238 h 5549974"/>
              <a:gd name="connsiteX16" fmla="*/ 4504423 w 4553447"/>
              <a:gd name="connsiteY16" fmla="*/ 846069 h 5549974"/>
              <a:gd name="connsiteX17" fmla="*/ 4502823 w 4553447"/>
              <a:gd name="connsiteY17" fmla="*/ 853854 h 5549974"/>
              <a:gd name="connsiteX18" fmla="*/ 4496585 w 4553447"/>
              <a:gd name="connsiteY18" fmla="*/ 965485 h 5549974"/>
              <a:gd name="connsiteX19" fmla="*/ 4498662 w 4553447"/>
              <a:gd name="connsiteY19" fmla="*/ 966385 h 5549974"/>
              <a:gd name="connsiteX20" fmla="*/ 4502781 w 4553447"/>
              <a:gd name="connsiteY20" fmla="*/ 1002567 h 5549974"/>
              <a:gd name="connsiteX21" fmla="*/ 4497983 w 4553447"/>
              <a:gd name="connsiteY21" fmla="*/ 1101094 h 5549974"/>
              <a:gd name="connsiteX22" fmla="*/ 4497878 w 4553447"/>
              <a:gd name="connsiteY22" fmla="*/ 1159389 h 5549974"/>
              <a:gd name="connsiteX23" fmla="*/ 4502181 w 4553447"/>
              <a:gd name="connsiteY23" fmla="*/ 1180505 h 5549974"/>
              <a:gd name="connsiteX24" fmla="*/ 4505271 w 4553447"/>
              <a:gd name="connsiteY24" fmla="*/ 1210687 h 5549974"/>
              <a:gd name="connsiteX25" fmla="*/ 4514088 w 4553447"/>
              <a:gd name="connsiteY25" fmla="*/ 1263157 h 5549974"/>
              <a:gd name="connsiteX26" fmla="*/ 4516365 w 4553447"/>
              <a:gd name="connsiteY26" fmla="*/ 1313374 h 5549974"/>
              <a:gd name="connsiteX27" fmla="*/ 4515485 w 4553447"/>
              <a:gd name="connsiteY27" fmla="*/ 1347004 h 5549974"/>
              <a:gd name="connsiteX28" fmla="*/ 4515022 w 4553447"/>
              <a:gd name="connsiteY28" fmla="*/ 1351864 h 5549974"/>
              <a:gd name="connsiteX29" fmla="*/ 4505903 w 4553447"/>
              <a:gd name="connsiteY29" fmla="*/ 1391762 h 5549974"/>
              <a:gd name="connsiteX30" fmla="*/ 4509167 w 4553447"/>
              <a:gd name="connsiteY30" fmla="*/ 1395707 h 5549974"/>
              <a:gd name="connsiteX31" fmla="*/ 4512009 w 4553447"/>
              <a:gd name="connsiteY31" fmla="*/ 1408524 h 5549974"/>
              <a:gd name="connsiteX32" fmla="*/ 4507268 w 4553447"/>
              <a:gd name="connsiteY32" fmla="*/ 1419109 h 5549974"/>
              <a:gd name="connsiteX33" fmla="*/ 4497084 w 4553447"/>
              <a:gd name="connsiteY33" fmla="*/ 1469337 h 5549974"/>
              <a:gd name="connsiteX34" fmla="*/ 4486187 w 4553447"/>
              <a:gd name="connsiteY34" fmla="*/ 1543038 h 5549974"/>
              <a:gd name="connsiteX35" fmla="*/ 4481306 w 4553447"/>
              <a:gd name="connsiteY35" fmla="*/ 1553997 h 5549974"/>
              <a:gd name="connsiteX36" fmla="*/ 4466878 w 4553447"/>
              <a:gd name="connsiteY36" fmla="*/ 1626071 h 5549974"/>
              <a:gd name="connsiteX37" fmla="*/ 4463163 w 4553447"/>
              <a:gd name="connsiteY37" fmla="*/ 1664103 h 5549974"/>
              <a:gd name="connsiteX38" fmla="*/ 4466823 w 4553447"/>
              <a:gd name="connsiteY38" fmla="*/ 1668558 h 5549974"/>
              <a:gd name="connsiteX39" fmla="*/ 4465173 w 4553447"/>
              <a:gd name="connsiteY39" fmla="*/ 1679756 h 5549974"/>
              <a:gd name="connsiteX40" fmla="*/ 4465585 w 4553447"/>
              <a:gd name="connsiteY40" fmla="*/ 1682815 h 5549974"/>
              <a:gd name="connsiteX41" fmla="*/ 4467096 w 4553447"/>
              <a:gd name="connsiteY41" fmla="*/ 1700268 h 5549974"/>
              <a:gd name="connsiteX42" fmla="*/ 4455626 w 4553447"/>
              <a:gd name="connsiteY42" fmla="*/ 1735163 h 5549974"/>
              <a:gd name="connsiteX43" fmla="*/ 4453566 w 4553447"/>
              <a:gd name="connsiteY43" fmla="*/ 1735289 h 5549974"/>
              <a:gd name="connsiteX44" fmla="*/ 4445068 w 4553447"/>
              <a:gd name="connsiteY44" fmla="*/ 1887374 h 5549974"/>
              <a:gd name="connsiteX45" fmla="*/ 4453759 w 4553447"/>
              <a:gd name="connsiteY45" fmla="*/ 1911536 h 5549974"/>
              <a:gd name="connsiteX46" fmla="*/ 4456037 w 4553447"/>
              <a:gd name="connsiteY46" fmla="*/ 1961755 h 5549974"/>
              <a:gd name="connsiteX47" fmla="*/ 4455156 w 4553447"/>
              <a:gd name="connsiteY47" fmla="*/ 1995384 h 5549974"/>
              <a:gd name="connsiteX48" fmla="*/ 4454694 w 4553447"/>
              <a:gd name="connsiteY48" fmla="*/ 2000244 h 5549974"/>
              <a:gd name="connsiteX49" fmla="*/ 4445574 w 4553447"/>
              <a:gd name="connsiteY49" fmla="*/ 2040142 h 5549974"/>
              <a:gd name="connsiteX50" fmla="*/ 4448839 w 4553447"/>
              <a:gd name="connsiteY50" fmla="*/ 2044087 h 5549974"/>
              <a:gd name="connsiteX51" fmla="*/ 4451680 w 4553447"/>
              <a:gd name="connsiteY51" fmla="*/ 2056904 h 5549974"/>
              <a:gd name="connsiteX52" fmla="*/ 4446939 w 4553447"/>
              <a:gd name="connsiteY52" fmla="*/ 2067489 h 5549974"/>
              <a:gd name="connsiteX53" fmla="*/ 4436755 w 4553447"/>
              <a:gd name="connsiteY53" fmla="*/ 2117719 h 5549974"/>
              <a:gd name="connsiteX54" fmla="*/ 4429424 w 4553447"/>
              <a:gd name="connsiteY54" fmla="*/ 2167300 h 5549974"/>
              <a:gd name="connsiteX55" fmla="*/ 4373341 w 4553447"/>
              <a:gd name="connsiteY55" fmla="*/ 3223633 h 5549974"/>
              <a:gd name="connsiteX56" fmla="*/ 4360555 w 4553447"/>
              <a:gd name="connsiteY56" fmla="*/ 3477281 h 5549974"/>
              <a:gd name="connsiteX57" fmla="*/ 4349470 w 4553447"/>
              <a:gd name="connsiteY57" fmla="*/ 3639984 h 5549974"/>
              <a:gd name="connsiteX58" fmla="*/ 4258709 w 4553447"/>
              <a:gd name="connsiteY58" fmla="*/ 5278921 h 5549974"/>
              <a:gd name="connsiteX59" fmla="*/ 4264007 w 4553447"/>
              <a:gd name="connsiteY59" fmla="*/ 5315626 h 5549974"/>
              <a:gd name="connsiteX60" fmla="*/ 4267541 w 4553447"/>
              <a:gd name="connsiteY60" fmla="*/ 5350090 h 5549974"/>
              <a:gd name="connsiteX61" fmla="*/ 4270373 w 4553447"/>
              <a:gd name="connsiteY61" fmla="*/ 5450399 h 5549974"/>
              <a:gd name="connsiteX62" fmla="*/ 4251816 w 4553447"/>
              <a:gd name="connsiteY62" fmla="*/ 5484804 h 5549974"/>
              <a:gd name="connsiteX63" fmla="*/ 4247164 w 4553447"/>
              <a:gd name="connsiteY63" fmla="*/ 5487504 h 5549974"/>
              <a:gd name="connsiteX64" fmla="*/ 4243707 w 4553447"/>
              <a:gd name="connsiteY64" fmla="*/ 5549951 h 5549974"/>
              <a:gd name="connsiteX65" fmla="*/ 310344 w 4553447"/>
              <a:gd name="connsiteY65" fmla="*/ 5297261 h 5549974"/>
              <a:gd name="connsiteX66" fmla="*/ 0 w 4553447"/>
              <a:gd name="connsiteY66" fmla="*/ 5280167 h 5549974"/>
              <a:gd name="connsiteX67" fmla="*/ 4324 w 4553447"/>
              <a:gd name="connsiteY67" fmla="*/ 5239903 h 5549974"/>
              <a:gd name="connsiteX68" fmla="*/ 8544 w 4553447"/>
              <a:gd name="connsiteY68" fmla="*/ 5233298 h 5549974"/>
              <a:gd name="connsiteX69" fmla="*/ 8813 w 4553447"/>
              <a:gd name="connsiteY69" fmla="*/ 5230552 h 5549974"/>
              <a:gd name="connsiteX70" fmla="*/ 9083 w 4553447"/>
              <a:gd name="connsiteY70" fmla="*/ 5227804 h 5549974"/>
              <a:gd name="connsiteX71" fmla="*/ 9620 w 4553447"/>
              <a:gd name="connsiteY71" fmla="*/ 5222308 h 5549974"/>
              <a:gd name="connsiteX72" fmla="*/ 9305 w 4553447"/>
              <a:gd name="connsiteY72" fmla="*/ 5216405 h 5549974"/>
              <a:gd name="connsiteX73" fmla="*/ 8721 w 4553447"/>
              <a:gd name="connsiteY73" fmla="*/ 5213249 h 5549974"/>
              <a:gd name="connsiteX74" fmla="*/ 8990 w 4553447"/>
              <a:gd name="connsiteY74" fmla="*/ 5210500 h 5549974"/>
              <a:gd name="connsiteX75" fmla="*/ 8674 w 4553447"/>
              <a:gd name="connsiteY75" fmla="*/ 5204597 h 5549974"/>
              <a:gd name="connsiteX76" fmla="*/ 8091 w 4553447"/>
              <a:gd name="connsiteY76" fmla="*/ 5201441 h 5549974"/>
              <a:gd name="connsiteX77" fmla="*/ 7461 w 4553447"/>
              <a:gd name="connsiteY77" fmla="*/ 5189632 h 5549974"/>
              <a:gd name="connsiteX78" fmla="*/ 6877 w 4553447"/>
              <a:gd name="connsiteY78" fmla="*/ 5186477 h 5549974"/>
              <a:gd name="connsiteX79" fmla="*/ 7145 w 4553447"/>
              <a:gd name="connsiteY79" fmla="*/ 5183728 h 5549974"/>
              <a:gd name="connsiteX80" fmla="*/ 5710 w 4553447"/>
              <a:gd name="connsiteY80" fmla="*/ 5180163 h 5549974"/>
              <a:gd name="connsiteX81" fmla="*/ 11122 w 4553447"/>
              <a:gd name="connsiteY81" fmla="*/ 5116566 h 5549974"/>
              <a:gd name="connsiteX82" fmla="*/ 78736 w 4553447"/>
              <a:gd name="connsiteY82" fmla="*/ 3839310 h 5549974"/>
              <a:gd name="connsiteX83" fmla="*/ 303426 w 4553447"/>
              <a:gd name="connsiteY83" fmla="*/ 0 h 554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553447" h="5549974">
                <a:moveTo>
                  <a:pt x="303426" y="0"/>
                </a:moveTo>
                <a:cubicBezTo>
                  <a:pt x="628173" y="31218"/>
                  <a:pt x="2667113" y="134017"/>
                  <a:pt x="3305612" y="171842"/>
                </a:cubicBezTo>
                <a:lnTo>
                  <a:pt x="4134423" y="226950"/>
                </a:lnTo>
                <a:lnTo>
                  <a:pt x="4507617" y="247374"/>
                </a:lnTo>
                <a:lnTo>
                  <a:pt x="4535496" y="269179"/>
                </a:lnTo>
                <a:cubicBezTo>
                  <a:pt x="4534905" y="279763"/>
                  <a:pt x="4534313" y="290346"/>
                  <a:pt x="4533722" y="300930"/>
                </a:cubicBezTo>
                <a:lnTo>
                  <a:pt x="4536644" y="302647"/>
                </a:lnTo>
                <a:cubicBezTo>
                  <a:pt x="4546242" y="304354"/>
                  <a:pt x="4555440" y="291327"/>
                  <a:pt x="4553070" y="334222"/>
                </a:cubicBezTo>
                <a:cubicBezTo>
                  <a:pt x="4542429" y="354710"/>
                  <a:pt x="4535415" y="373686"/>
                  <a:pt x="4530809" y="391868"/>
                </a:cubicBezTo>
                <a:lnTo>
                  <a:pt x="4527321" y="415489"/>
                </a:lnTo>
                <a:lnTo>
                  <a:pt x="4522216" y="506828"/>
                </a:lnTo>
                <a:cubicBezTo>
                  <a:pt x="4521999" y="522300"/>
                  <a:pt x="4521783" y="537773"/>
                  <a:pt x="4521566" y="553245"/>
                </a:cubicBezTo>
                <a:cubicBezTo>
                  <a:pt x="4521295" y="558170"/>
                  <a:pt x="4520201" y="568699"/>
                  <a:pt x="4518467" y="581709"/>
                </a:cubicBezTo>
                <a:lnTo>
                  <a:pt x="4517798" y="585890"/>
                </a:lnTo>
                <a:lnTo>
                  <a:pt x="4504861" y="817404"/>
                </a:lnTo>
                <a:lnTo>
                  <a:pt x="4506574" y="822238"/>
                </a:lnTo>
                <a:cubicBezTo>
                  <a:pt x="4507076" y="829783"/>
                  <a:pt x="4505995" y="837845"/>
                  <a:pt x="4504423" y="846069"/>
                </a:cubicBezTo>
                <a:lnTo>
                  <a:pt x="4502823" y="853854"/>
                </a:lnTo>
                <a:lnTo>
                  <a:pt x="4496585" y="965485"/>
                </a:lnTo>
                <a:lnTo>
                  <a:pt x="4498662" y="966385"/>
                </a:lnTo>
                <a:cubicBezTo>
                  <a:pt x="4500103" y="972743"/>
                  <a:pt x="4502894" y="980116"/>
                  <a:pt x="4502781" y="1002567"/>
                </a:cubicBezTo>
                <a:cubicBezTo>
                  <a:pt x="4491943" y="1029868"/>
                  <a:pt x="4512399" y="1067217"/>
                  <a:pt x="4497983" y="1101094"/>
                </a:cubicBezTo>
                <a:cubicBezTo>
                  <a:pt x="4494256" y="1113552"/>
                  <a:pt x="4492364" y="1152106"/>
                  <a:pt x="4497878" y="1159389"/>
                </a:cubicBezTo>
                <a:cubicBezTo>
                  <a:pt x="4498693" y="1167426"/>
                  <a:pt x="4496036" y="1176807"/>
                  <a:pt x="4502181" y="1180505"/>
                </a:cubicBezTo>
                <a:cubicBezTo>
                  <a:pt x="4509480" y="1186625"/>
                  <a:pt x="4495999" y="1214705"/>
                  <a:pt x="4505271" y="1210687"/>
                </a:cubicBezTo>
                <a:cubicBezTo>
                  <a:pt x="4495995" y="1230628"/>
                  <a:pt x="4511106" y="1246424"/>
                  <a:pt x="4514088" y="1263157"/>
                </a:cubicBezTo>
                <a:lnTo>
                  <a:pt x="4516365" y="1313374"/>
                </a:lnTo>
                <a:cubicBezTo>
                  <a:pt x="4516072" y="1324584"/>
                  <a:pt x="4515778" y="1335794"/>
                  <a:pt x="4515485" y="1347004"/>
                </a:cubicBezTo>
                <a:cubicBezTo>
                  <a:pt x="4515331" y="1348624"/>
                  <a:pt x="4515176" y="1350244"/>
                  <a:pt x="4515022" y="1351864"/>
                </a:cubicBezTo>
                <a:lnTo>
                  <a:pt x="4505903" y="1391762"/>
                </a:lnTo>
                <a:cubicBezTo>
                  <a:pt x="4507109" y="1392770"/>
                  <a:pt x="4508211" y="1394098"/>
                  <a:pt x="4509167" y="1395707"/>
                </a:cubicBezTo>
                <a:lnTo>
                  <a:pt x="4512009" y="1408524"/>
                </a:lnTo>
                <a:lnTo>
                  <a:pt x="4507268" y="1419109"/>
                </a:lnTo>
                <a:lnTo>
                  <a:pt x="4497084" y="1469337"/>
                </a:lnTo>
                <a:lnTo>
                  <a:pt x="4486187" y="1543038"/>
                </a:lnTo>
                <a:lnTo>
                  <a:pt x="4481306" y="1553997"/>
                </a:lnTo>
                <a:cubicBezTo>
                  <a:pt x="4475215" y="1579288"/>
                  <a:pt x="4478363" y="1610368"/>
                  <a:pt x="4466878" y="1626071"/>
                </a:cubicBezTo>
                <a:lnTo>
                  <a:pt x="4463163" y="1664103"/>
                </a:lnTo>
                <a:lnTo>
                  <a:pt x="4466823" y="1668558"/>
                </a:lnTo>
                <a:lnTo>
                  <a:pt x="4465173" y="1679756"/>
                </a:lnTo>
                <a:cubicBezTo>
                  <a:pt x="4465310" y="1680776"/>
                  <a:pt x="4465448" y="1681795"/>
                  <a:pt x="4465585" y="1682815"/>
                </a:cubicBezTo>
                <a:cubicBezTo>
                  <a:pt x="4466392" y="1688654"/>
                  <a:pt x="4467049" y="1694439"/>
                  <a:pt x="4467096" y="1700268"/>
                </a:cubicBezTo>
                <a:cubicBezTo>
                  <a:pt x="4452524" y="1697000"/>
                  <a:pt x="4458233" y="1726126"/>
                  <a:pt x="4455626" y="1735163"/>
                </a:cubicBezTo>
                <a:lnTo>
                  <a:pt x="4453566" y="1735289"/>
                </a:lnTo>
                <a:lnTo>
                  <a:pt x="4445068" y="1887374"/>
                </a:lnTo>
                <a:lnTo>
                  <a:pt x="4453759" y="1911536"/>
                </a:lnTo>
                <a:cubicBezTo>
                  <a:pt x="4454518" y="1928276"/>
                  <a:pt x="4455278" y="1945015"/>
                  <a:pt x="4456037" y="1961755"/>
                </a:cubicBezTo>
                <a:cubicBezTo>
                  <a:pt x="4455743" y="1972965"/>
                  <a:pt x="4455450" y="1984174"/>
                  <a:pt x="4455156" y="1995384"/>
                </a:cubicBezTo>
                <a:lnTo>
                  <a:pt x="4454694" y="2000244"/>
                </a:lnTo>
                <a:lnTo>
                  <a:pt x="4445574" y="2040142"/>
                </a:lnTo>
                <a:cubicBezTo>
                  <a:pt x="4446781" y="2041150"/>
                  <a:pt x="4447882" y="2042479"/>
                  <a:pt x="4448839" y="2044087"/>
                </a:cubicBezTo>
                <a:lnTo>
                  <a:pt x="4451680" y="2056904"/>
                </a:lnTo>
                <a:lnTo>
                  <a:pt x="4446939" y="2067489"/>
                </a:lnTo>
                <a:lnTo>
                  <a:pt x="4436755" y="2117719"/>
                </a:lnTo>
                <a:lnTo>
                  <a:pt x="4429424" y="2167300"/>
                </a:lnTo>
                <a:cubicBezTo>
                  <a:pt x="4410730" y="2519411"/>
                  <a:pt x="4376956" y="2876607"/>
                  <a:pt x="4373341" y="3223633"/>
                </a:cubicBezTo>
                <a:cubicBezTo>
                  <a:pt x="4370389" y="3302336"/>
                  <a:pt x="4363506" y="3398578"/>
                  <a:pt x="4360555" y="3477281"/>
                </a:cubicBezTo>
                <a:cubicBezTo>
                  <a:pt x="4367162" y="3471365"/>
                  <a:pt x="4356771" y="3621544"/>
                  <a:pt x="4349470" y="3639984"/>
                </a:cubicBezTo>
                <a:lnTo>
                  <a:pt x="4258709" y="5278921"/>
                </a:lnTo>
                <a:lnTo>
                  <a:pt x="4264007" y="5315626"/>
                </a:lnTo>
                <a:cubicBezTo>
                  <a:pt x="4269795" y="5323538"/>
                  <a:pt x="4266480" y="5327627"/>
                  <a:pt x="4267541" y="5350090"/>
                </a:cubicBezTo>
                <a:cubicBezTo>
                  <a:pt x="4268602" y="5372551"/>
                  <a:pt x="4251877" y="5406222"/>
                  <a:pt x="4270373" y="5450399"/>
                </a:cubicBezTo>
                <a:cubicBezTo>
                  <a:pt x="4269955" y="5457964"/>
                  <a:pt x="4260276" y="5476308"/>
                  <a:pt x="4251816" y="5484804"/>
                </a:cubicBezTo>
                <a:lnTo>
                  <a:pt x="4247164" y="5487504"/>
                </a:lnTo>
                <a:cubicBezTo>
                  <a:pt x="4246012" y="5508319"/>
                  <a:pt x="4247972" y="5526348"/>
                  <a:pt x="4243707" y="5549951"/>
                </a:cubicBezTo>
                <a:cubicBezTo>
                  <a:pt x="4137119" y="5552242"/>
                  <a:pt x="1717767" y="5384296"/>
                  <a:pt x="310344" y="5297261"/>
                </a:cubicBezTo>
                <a:lnTo>
                  <a:pt x="0" y="5280167"/>
                </a:lnTo>
                <a:lnTo>
                  <a:pt x="4324" y="5239903"/>
                </a:lnTo>
                <a:lnTo>
                  <a:pt x="8544" y="5233298"/>
                </a:lnTo>
                <a:cubicBezTo>
                  <a:pt x="9074" y="5232196"/>
                  <a:pt x="8722" y="5231467"/>
                  <a:pt x="8813" y="5230552"/>
                </a:cubicBezTo>
                <a:lnTo>
                  <a:pt x="9083" y="5227804"/>
                </a:lnTo>
                <a:cubicBezTo>
                  <a:pt x="9261" y="5225973"/>
                  <a:pt x="9628" y="5223940"/>
                  <a:pt x="9620" y="5222308"/>
                </a:cubicBezTo>
                <a:cubicBezTo>
                  <a:pt x="9564" y="5211840"/>
                  <a:pt x="8482" y="5224803"/>
                  <a:pt x="9305" y="5216405"/>
                </a:cubicBezTo>
                <a:cubicBezTo>
                  <a:pt x="9111" y="5215352"/>
                  <a:pt x="8786" y="5214469"/>
                  <a:pt x="8721" y="5213249"/>
                </a:cubicBezTo>
                <a:cubicBezTo>
                  <a:pt x="8679" y="5212477"/>
                  <a:pt x="9030" y="5211272"/>
                  <a:pt x="8990" y="5210500"/>
                </a:cubicBezTo>
                <a:cubicBezTo>
                  <a:pt x="8609" y="5203355"/>
                  <a:pt x="8057" y="5210896"/>
                  <a:pt x="8674" y="5204597"/>
                </a:cubicBezTo>
                <a:lnTo>
                  <a:pt x="8091" y="5201441"/>
                </a:lnTo>
                <a:cubicBezTo>
                  <a:pt x="6676" y="5193798"/>
                  <a:pt x="6639" y="5198023"/>
                  <a:pt x="7461" y="5189632"/>
                </a:cubicBezTo>
                <a:cubicBezTo>
                  <a:pt x="7266" y="5188581"/>
                  <a:pt x="6943" y="5187696"/>
                  <a:pt x="6877" y="5186477"/>
                </a:cubicBezTo>
                <a:cubicBezTo>
                  <a:pt x="6835" y="5185706"/>
                  <a:pt x="7268" y="5184394"/>
                  <a:pt x="7145" y="5183728"/>
                </a:cubicBezTo>
                <a:cubicBezTo>
                  <a:pt x="6871" y="5182241"/>
                  <a:pt x="4697" y="5182665"/>
                  <a:pt x="5710" y="5180163"/>
                </a:cubicBezTo>
                <a:lnTo>
                  <a:pt x="11122" y="5116566"/>
                </a:lnTo>
                <a:lnTo>
                  <a:pt x="78736" y="3839310"/>
                </a:lnTo>
                <a:lnTo>
                  <a:pt x="303426"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Gavel">
            <a:extLst>
              <a:ext uri="{FF2B5EF4-FFF2-40B4-BE49-F238E27FC236}">
                <a16:creationId xmlns:a16="http://schemas.microsoft.com/office/drawing/2014/main" id="{48CF81C2-F2D4-BEB2-4B1F-FBA2873009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3536">
            <a:off x="6927595" y="1246787"/>
            <a:ext cx="4364428" cy="4364428"/>
          </a:xfrm>
          <a:prstGeom prst="rect">
            <a:avLst/>
          </a:prstGeom>
        </p:spPr>
      </p:pic>
      <p:grpSp>
        <p:nvGrpSpPr>
          <p:cNvPr id="44" name="Group 43">
            <a:extLst>
              <a:ext uri="{FF2B5EF4-FFF2-40B4-BE49-F238E27FC236}">
                <a16:creationId xmlns:a16="http://schemas.microsoft.com/office/drawing/2014/main" id="{BB47788C-CA7A-4992-ACA6-A0EFFDBACC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5" name="Group 44">
              <a:extLst>
                <a:ext uri="{FF2B5EF4-FFF2-40B4-BE49-F238E27FC236}">
                  <a16:creationId xmlns:a16="http://schemas.microsoft.com/office/drawing/2014/main" id="{B1FFE61E-18DF-4E88-ACB2-1138285570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7" name="Straight Connector 46">
                <a:extLst>
                  <a:ext uri="{FF2B5EF4-FFF2-40B4-BE49-F238E27FC236}">
                    <a16:creationId xmlns:a16="http://schemas.microsoft.com/office/drawing/2014/main" id="{97CAF8CB-5230-47CE-A883-C1A425E79D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DAF64C2-4592-435C-A85E-EC829E7B90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90C718FE-488C-4115-A61E-734E7AE687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Freeform: Shape 49">
            <a:extLst>
              <a:ext uri="{FF2B5EF4-FFF2-40B4-BE49-F238E27FC236}">
                <a16:creationId xmlns:a16="http://schemas.microsoft.com/office/drawing/2014/main" id="{44A52A7E-66A5-41E3-BC03-6E396780F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077389">
            <a:off x="10792301" y="5309389"/>
            <a:ext cx="444795" cy="1966995"/>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5">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37881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9" name="Group 8">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1" name="Straight Connector 10">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4" name="Rectangle 13">
            <a:extLst>
              <a:ext uri="{FF2B5EF4-FFF2-40B4-BE49-F238E27FC236}">
                <a16:creationId xmlns:a16="http://schemas.microsoft.com/office/drawing/2014/main" id="{820014EA-FA79-436A-9FB9-F3F66E347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AF34AB-AE16-45B5-ABC1-801F0622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estion marks in a line and one question mark is lit">
            <a:extLst>
              <a:ext uri="{FF2B5EF4-FFF2-40B4-BE49-F238E27FC236}">
                <a16:creationId xmlns:a16="http://schemas.microsoft.com/office/drawing/2014/main" id="{EA120A0F-97BE-97F4-5358-05446C77F61D}"/>
              </a:ext>
            </a:extLst>
          </p:cNvPr>
          <p:cNvPicPr>
            <a:picLocks noChangeAspect="1"/>
          </p:cNvPicPr>
          <p:nvPr/>
        </p:nvPicPr>
        <p:blipFill rotWithShape="1">
          <a:blip r:embed="rId3">
            <a:alphaModFix amt="84000"/>
          </a:blip>
          <a:srcRect t="2056" b="13674"/>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91080BBA-334D-47E7-984F-354D2ADEE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59220" y="859221"/>
            <a:ext cx="6858000" cy="5139558"/>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BB8B071-B139-806C-D73C-C7F25AA8A3F4}"/>
              </a:ext>
            </a:extLst>
          </p:cNvPr>
          <p:cNvSpPr>
            <a:spLocks noGrp="1"/>
          </p:cNvSpPr>
          <p:nvPr>
            <p:ph type="title"/>
          </p:nvPr>
        </p:nvSpPr>
        <p:spPr>
          <a:xfrm>
            <a:off x="1055427" y="287981"/>
            <a:ext cx="6887570" cy="2482514"/>
          </a:xfrm>
        </p:spPr>
        <p:txBody>
          <a:bodyPr vert="horz" lIns="91440" tIns="45720" rIns="91440" bIns="45720" rtlCol="0" anchor="b">
            <a:normAutofit/>
          </a:bodyPr>
          <a:lstStyle/>
          <a:p>
            <a:r>
              <a:rPr lang="en-US" sz="5400" i="1" kern="1200" dirty="0">
                <a:solidFill>
                  <a:srgbClr val="000000"/>
                </a:solidFill>
                <a:highlight>
                  <a:srgbClr val="FFFF00"/>
                </a:highlight>
                <a:latin typeface="+mj-lt"/>
                <a:ea typeface="+mj-ea"/>
                <a:cs typeface="+mj-cs"/>
              </a:rPr>
              <a:t>Questions?</a:t>
            </a:r>
          </a:p>
        </p:txBody>
      </p:sp>
      <p:grpSp>
        <p:nvGrpSpPr>
          <p:cNvPr id="20" name="Group 19">
            <a:extLst>
              <a:ext uri="{FF2B5EF4-FFF2-40B4-BE49-F238E27FC236}">
                <a16:creationId xmlns:a16="http://schemas.microsoft.com/office/drawing/2014/main" id="{F3833EC7-7DA5-445E-A06F-61263A85ED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1" name="Group 20">
              <a:extLst>
                <a:ext uri="{FF2B5EF4-FFF2-40B4-BE49-F238E27FC236}">
                  <a16:creationId xmlns:a16="http://schemas.microsoft.com/office/drawing/2014/main" id="{D3B20763-0B7D-4F31-A64F-006F366093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3" name="Straight Connector 22">
                <a:extLst>
                  <a:ext uri="{FF2B5EF4-FFF2-40B4-BE49-F238E27FC236}">
                    <a16:creationId xmlns:a16="http://schemas.microsoft.com/office/drawing/2014/main" id="{77051088-813C-4278-AC7C-F116901DB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E20E28-B404-48AB-B511-8EA7D82B26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5C3966B9-56D5-42A7-84B1-CC398508D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5878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504561" y="517498"/>
            <a:ext cx="6746664" cy="5331847"/>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DD1AA99-03AE-49F6-9116-9CA2BBCA0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280000">
            <a:off x="1325340" y="-90887"/>
            <a:ext cx="5107326" cy="6522933"/>
          </a:xfrm>
          <a:custGeom>
            <a:avLst/>
            <a:gdLst>
              <a:gd name="connsiteX0" fmla="*/ 0 w 4401242"/>
              <a:gd name="connsiteY0" fmla="*/ 4137242 h 5590022"/>
              <a:gd name="connsiteX1" fmla="*/ 5579 w 4401242"/>
              <a:gd name="connsiteY1" fmla="*/ 4114978 h 5590022"/>
              <a:gd name="connsiteX2" fmla="*/ 3258 w 4401242"/>
              <a:gd name="connsiteY2" fmla="*/ 4099949 h 5590022"/>
              <a:gd name="connsiteX3" fmla="*/ 9236 w 4401242"/>
              <a:gd name="connsiteY3" fmla="*/ 4071959 h 5590022"/>
              <a:gd name="connsiteX4" fmla="*/ 14743 w 4401242"/>
              <a:gd name="connsiteY4" fmla="*/ 4031013 h 5590022"/>
              <a:gd name="connsiteX5" fmla="*/ 20613 w 4401242"/>
              <a:gd name="connsiteY5" fmla="*/ 4002827 h 5590022"/>
              <a:gd name="connsiteX6" fmla="*/ 22410 w 4401242"/>
              <a:gd name="connsiteY6" fmla="*/ 3997392 h 5590022"/>
              <a:gd name="connsiteX7" fmla="*/ 22410 w 4401242"/>
              <a:gd name="connsiteY7" fmla="*/ 3812956 h 5590022"/>
              <a:gd name="connsiteX8" fmla="*/ 20401 w 4401242"/>
              <a:gd name="connsiteY8" fmla="*/ 3799351 h 5590022"/>
              <a:gd name="connsiteX9" fmla="*/ 22410 w 4401242"/>
              <a:gd name="connsiteY9" fmla="*/ 3753450 h 5590022"/>
              <a:gd name="connsiteX10" fmla="*/ 19673 w 4401242"/>
              <a:gd name="connsiteY10" fmla="*/ 3746784 h 5590022"/>
              <a:gd name="connsiteX11" fmla="*/ 22410 w 4401242"/>
              <a:gd name="connsiteY11" fmla="*/ 3701909 h 5590022"/>
              <a:gd name="connsiteX12" fmla="*/ 20086 w 4401242"/>
              <a:gd name="connsiteY12" fmla="*/ 3652741 h 5590022"/>
              <a:gd name="connsiteX13" fmla="*/ 13839 w 4401242"/>
              <a:gd name="connsiteY13" fmla="*/ 3649070 h 5590022"/>
              <a:gd name="connsiteX14" fmla="*/ 13290 w 4401242"/>
              <a:gd name="connsiteY14" fmla="*/ 3638287 h 5590022"/>
              <a:gd name="connsiteX15" fmla="*/ 13410 w 4401242"/>
              <a:gd name="connsiteY15" fmla="*/ 3621311 h 5590022"/>
              <a:gd name="connsiteX16" fmla="*/ 19966 w 4401242"/>
              <a:gd name="connsiteY16" fmla="*/ 3583286 h 5590022"/>
              <a:gd name="connsiteX17" fmla="*/ 16089 w 4401242"/>
              <a:gd name="connsiteY17" fmla="*/ 21355 h 5590022"/>
              <a:gd name="connsiteX18" fmla="*/ 34619 w 4401242"/>
              <a:gd name="connsiteY18" fmla="*/ 2606 h 5590022"/>
              <a:gd name="connsiteX19" fmla="*/ 49927 w 4401242"/>
              <a:gd name="connsiteY19" fmla="*/ 185 h 5590022"/>
              <a:gd name="connsiteX20" fmla="*/ 917193 w 4401242"/>
              <a:gd name="connsiteY20" fmla="*/ 11 h 5590022"/>
              <a:gd name="connsiteX21" fmla="*/ 938319 w 4401242"/>
              <a:gd name="connsiteY21" fmla="*/ 10 h 5590022"/>
              <a:gd name="connsiteX22" fmla="*/ 938338 w 4401242"/>
              <a:gd name="connsiteY22" fmla="*/ 0 h 5590022"/>
              <a:gd name="connsiteX23" fmla="*/ 4365378 w 4401242"/>
              <a:gd name="connsiteY23" fmla="*/ 0 h 5590022"/>
              <a:gd name="connsiteX24" fmla="*/ 4397257 w 4401242"/>
              <a:gd name="connsiteY24" fmla="*/ 31881 h 5590022"/>
              <a:gd name="connsiteX25" fmla="*/ 4397256 w 4401242"/>
              <a:gd name="connsiteY25" fmla="*/ 5558231 h 5590022"/>
              <a:gd name="connsiteX26" fmla="*/ 4365377 w 4401242"/>
              <a:gd name="connsiteY26" fmla="*/ 5590021 h 5590022"/>
              <a:gd name="connsiteX27" fmla="*/ 4322085 w 4401242"/>
              <a:gd name="connsiteY27" fmla="*/ 5590021 h 5590022"/>
              <a:gd name="connsiteX28" fmla="*/ 4322083 w 4401242"/>
              <a:gd name="connsiteY28" fmla="*/ 5590022 h 5590022"/>
              <a:gd name="connsiteX29" fmla="*/ 49916 w 4401242"/>
              <a:gd name="connsiteY29" fmla="*/ 5590022 h 5590022"/>
              <a:gd name="connsiteX30" fmla="*/ 22410 w 4401242"/>
              <a:gd name="connsiteY30" fmla="*/ 5571435 h 5590022"/>
              <a:gd name="connsiteX31" fmla="*/ 22410 w 4401242"/>
              <a:gd name="connsiteY31" fmla="*/ 4726767 h 5590022"/>
              <a:gd name="connsiteX32" fmla="*/ 14670 w 4401242"/>
              <a:gd name="connsiteY32" fmla="*/ 4699196 h 5590022"/>
              <a:gd name="connsiteX33" fmla="*/ 22410 w 4401242"/>
              <a:gd name="connsiteY33" fmla="*/ 4670837 h 5590022"/>
              <a:gd name="connsiteX34" fmla="*/ 22410 w 4401242"/>
              <a:gd name="connsiteY34" fmla="*/ 4292925 h 5590022"/>
              <a:gd name="connsiteX35" fmla="*/ 22410 w 4401242"/>
              <a:gd name="connsiteY35" fmla="*/ 4242762 h 5590022"/>
              <a:gd name="connsiteX36" fmla="*/ 14161 w 4401242"/>
              <a:gd name="connsiteY36" fmla="*/ 4214744 h 5590022"/>
              <a:gd name="connsiteX37" fmla="*/ 4708 w 4401242"/>
              <a:gd name="connsiteY37" fmla="*/ 4186098 h 5590022"/>
              <a:gd name="connsiteX38" fmla="*/ 632 w 4401242"/>
              <a:gd name="connsiteY38" fmla="*/ 4158493 h 559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01242" h="5590022">
                <a:moveTo>
                  <a:pt x="0" y="4137242"/>
                </a:moveTo>
                <a:lnTo>
                  <a:pt x="5579" y="4114978"/>
                </a:lnTo>
                <a:cubicBezTo>
                  <a:pt x="6121" y="4108762"/>
                  <a:pt x="2648" y="4107119"/>
                  <a:pt x="3258" y="4099949"/>
                </a:cubicBezTo>
                <a:lnTo>
                  <a:pt x="9236" y="4071959"/>
                </a:lnTo>
                <a:lnTo>
                  <a:pt x="14743" y="4031013"/>
                </a:lnTo>
                <a:lnTo>
                  <a:pt x="20613" y="4002827"/>
                </a:lnTo>
                <a:lnTo>
                  <a:pt x="22410" y="3997392"/>
                </a:lnTo>
                <a:lnTo>
                  <a:pt x="22410" y="3812956"/>
                </a:lnTo>
                <a:lnTo>
                  <a:pt x="20401" y="3799351"/>
                </a:lnTo>
                <a:lnTo>
                  <a:pt x="22410" y="3753450"/>
                </a:lnTo>
                <a:lnTo>
                  <a:pt x="19673" y="3746784"/>
                </a:lnTo>
                <a:lnTo>
                  <a:pt x="22410" y="3701909"/>
                </a:lnTo>
                <a:cubicBezTo>
                  <a:pt x="22023" y="3687048"/>
                  <a:pt x="22634" y="3661297"/>
                  <a:pt x="20086" y="3652741"/>
                </a:cubicBezTo>
                <a:lnTo>
                  <a:pt x="13839" y="3649070"/>
                </a:lnTo>
                <a:lnTo>
                  <a:pt x="13290" y="3638287"/>
                </a:lnTo>
                <a:cubicBezTo>
                  <a:pt x="13769" y="3637498"/>
                  <a:pt x="13370" y="3621952"/>
                  <a:pt x="13410" y="3621311"/>
                </a:cubicBezTo>
                <a:lnTo>
                  <a:pt x="19966" y="3583286"/>
                </a:lnTo>
                <a:lnTo>
                  <a:pt x="16089" y="21355"/>
                </a:lnTo>
                <a:cubicBezTo>
                  <a:pt x="22266" y="10589"/>
                  <a:pt x="23964" y="8856"/>
                  <a:pt x="34619" y="2606"/>
                </a:cubicBezTo>
                <a:lnTo>
                  <a:pt x="49927" y="185"/>
                </a:lnTo>
                <a:cubicBezTo>
                  <a:pt x="228245" y="83"/>
                  <a:pt x="539504" y="31"/>
                  <a:pt x="917193" y="11"/>
                </a:cubicBezTo>
                <a:lnTo>
                  <a:pt x="938319" y="10"/>
                </a:lnTo>
                <a:lnTo>
                  <a:pt x="938338" y="0"/>
                </a:lnTo>
                <a:lnTo>
                  <a:pt x="4365378" y="0"/>
                </a:lnTo>
                <a:cubicBezTo>
                  <a:pt x="4382966" y="50"/>
                  <a:pt x="4397213" y="14294"/>
                  <a:pt x="4397257" y="31881"/>
                </a:cubicBezTo>
                <a:cubicBezTo>
                  <a:pt x="4402571" y="958253"/>
                  <a:pt x="4402570" y="4631875"/>
                  <a:pt x="4397256" y="5558231"/>
                </a:cubicBezTo>
                <a:cubicBezTo>
                  <a:pt x="4397157" y="5575784"/>
                  <a:pt x="4382929" y="5589975"/>
                  <a:pt x="4365377" y="5590021"/>
                </a:cubicBezTo>
                <a:lnTo>
                  <a:pt x="4322085" y="5590021"/>
                </a:lnTo>
                <a:lnTo>
                  <a:pt x="4322083" y="5590022"/>
                </a:lnTo>
                <a:lnTo>
                  <a:pt x="49916" y="5590022"/>
                </a:lnTo>
                <a:cubicBezTo>
                  <a:pt x="34729" y="5589963"/>
                  <a:pt x="22450" y="5581668"/>
                  <a:pt x="22410" y="5571435"/>
                </a:cubicBezTo>
                <a:lnTo>
                  <a:pt x="22410" y="4726767"/>
                </a:lnTo>
                <a:lnTo>
                  <a:pt x="14670" y="4699196"/>
                </a:lnTo>
                <a:cubicBezTo>
                  <a:pt x="15011" y="4683722"/>
                  <a:pt x="19831" y="4680290"/>
                  <a:pt x="22410" y="4670837"/>
                </a:cubicBezTo>
                <a:lnTo>
                  <a:pt x="22410" y="4292925"/>
                </a:lnTo>
                <a:lnTo>
                  <a:pt x="22410" y="4242762"/>
                </a:lnTo>
                <a:lnTo>
                  <a:pt x="14161" y="4214744"/>
                </a:lnTo>
                <a:cubicBezTo>
                  <a:pt x="20757" y="4203473"/>
                  <a:pt x="7860" y="4195229"/>
                  <a:pt x="4708" y="4186098"/>
                </a:cubicBezTo>
                <a:lnTo>
                  <a:pt x="632" y="4158493"/>
                </a:lnTo>
                <a:close/>
              </a:path>
            </a:pathLst>
          </a:custGeom>
          <a:solidFill>
            <a:srgbClr val="FFFFFF"/>
          </a:solidFill>
          <a:ln w="9525" cap="flat">
            <a:noFill/>
            <a:prstDash val="solid"/>
            <a:miter/>
          </a:ln>
        </p:spPr>
        <p:txBody>
          <a:bodyPr rtlCol="0" anchor="ctr"/>
          <a:lstStyle/>
          <a:p>
            <a:endParaRPr lang="en-US"/>
          </a:p>
        </p:txBody>
      </p:sp>
      <p:pic>
        <p:nvPicPr>
          <p:cNvPr id="8" name="Graphic 7" descr="Report Add">
            <a:extLst>
              <a:ext uri="{FF2B5EF4-FFF2-40B4-BE49-F238E27FC236}">
                <a16:creationId xmlns:a16="http://schemas.microsoft.com/office/drawing/2014/main" id="{E8B316DE-361C-CFA8-9A50-9DA8D08AC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472266">
            <a:off x="1522433" y="810535"/>
            <a:ext cx="4742315" cy="4742315"/>
          </a:xfrm>
          <a:prstGeom prst="rect">
            <a:avLst/>
          </a:prstGeom>
        </p:spPr>
      </p:pic>
      <p:sp>
        <p:nvSpPr>
          <p:cNvPr id="2" name="Title 1">
            <a:extLst>
              <a:ext uri="{FF2B5EF4-FFF2-40B4-BE49-F238E27FC236}">
                <a16:creationId xmlns:a16="http://schemas.microsoft.com/office/drawing/2014/main" id="{32E3ACE9-A38F-F330-4A87-DDD36A782AC6}"/>
              </a:ext>
            </a:extLst>
          </p:cNvPr>
          <p:cNvSpPr>
            <a:spLocks noGrp="1"/>
          </p:cNvSpPr>
          <p:nvPr>
            <p:ph type="title"/>
          </p:nvPr>
        </p:nvSpPr>
        <p:spPr>
          <a:xfrm>
            <a:off x="6521450" y="685800"/>
            <a:ext cx="4984750" cy="1911741"/>
          </a:xfrm>
        </p:spPr>
        <p:txBody>
          <a:bodyPr vert="horz" lIns="91440" tIns="45720" rIns="91440" bIns="45720" rtlCol="0" anchor="b">
            <a:normAutofit/>
          </a:bodyPr>
          <a:lstStyle/>
          <a:p>
            <a:r>
              <a:rPr lang="en-US" dirty="0"/>
              <a:t>Thank you!</a:t>
            </a:r>
          </a:p>
        </p:txBody>
      </p:sp>
      <p:sp>
        <p:nvSpPr>
          <p:cNvPr id="17" name="Freeform: Shape 16">
            <a:extLst>
              <a:ext uri="{FF2B5EF4-FFF2-40B4-BE49-F238E27FC236}">
                <a16:creationId xmlns:a16="http://schemas.microsoft.com/office/drawing/2014/main" id="{F0090A0D-04AE-42BC-AE85-FA2E647F0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55470" y="5035596"/>
            <a:ext cx="444795" cy="1823662"/>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1461BC61-5DA5-EEDA-31FD-37FEAEB10F70}"/>
              </a:ext>
            </a:extLst>
          </p:cNvPr>
          <p:cNvSpPr txBox="1"/>
          <p:nvPr/>
        </p:nvSpPr>
        <p:spPr>
          <a:xfrm>
            <a:off x="8058150" y="2961280"/>
            <a:ext cx="3245726" cy="3226050"/>
          </a:xfrm>
          <a:prstGeom prst="rect">
            <a:avLst/>
          </a:prstGeom>
        </p:spPr>
        <p:txBody>
          <a:bodyPr vert="horz" lIns="91440" tIns="45720" rIns="91440" bIns="45720" rtlCol="0">
            <a:normAutofit/>
          </a:bodyPr>
          <a:lstStyle/>
          <a:p>
            <a:pPr indent="-228600">
              <a:lnSpc>
                <a:spcPct val="120000"/>
              </a:lnSpc>
              <a:spcAft>
                <a:spcPts val="600"/>
              </a:spcAft>
            </a:pPr>
            <a:r>
              <a:rPr lang="en-US" sz="2200" b="1" dirty="0"/>
              <a:t>Paper, Power BI Report, and Literature references are available upon request.</a:t>
            </a:r>
          </a:p>
        </p:txBody>
      </p:sp>
      <p:grpSp>
        <p:nvGrpSpPr>
          <p:cNvPr id="19" name="Group 18">
            <a:extLst>
              <a:ext uri="{FF2B5EF4-FFF2-40B4-BE49-F238E27FC236}">
                <a16:creationId xmlns:a16="http://schemas.microsoft.com/office/drawing/2014/main" id="{84912FC9-6D3C-4857-AD07-669D24A58B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0" name="Group 19">
              <a:extLst>
                <a:ext uri="{FF2B5EF4-FFF2-40B4-BE49-F238E27FC236}">
                  <a16:creationId xmlns:a16="http://schemas.microsoft.com/office/drawing/2014/main" id="{ADC8BF22-7DAB-434C-9110-00A56AB1C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2" name="Straight Connector 21">
                <a:extLst>
                  <a:ext uri="{FF2B5EF4-FFF2-40B4-BE49-F238E27FC236}">
                    <a16:creationId xmlns:a16="http://schemas.microsoft.com/office/drawing/2014/main" id="{7D332D1D-F11A-48A6-8348-E2076D2297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BAC72E-20B6-4BED-B0BA-5350DB14C2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Oval 20">
              <a:extLst>
                <a:ext uri="{FF2B5EF4-FFF2-40B4-BE49-F238E27FC236}">
                  <a16:creationId xmlns:a16="http://schemas.microsoft.com/office/drawing/2014/main" id="{45043DB4-3F92-4F4F-9BA4-A9807D02B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2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3" name="Group 42">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5" name="Straight Connector 44">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48" name="Rectangle 47">
            <a:extLst>
              <a:ext uri="{FF2B5EF4-FFF2-40B4-BE49-F238E27FC236}">
                <a16:creationId xmlns:a16="http://schemas.microsoft.com/office/drawing/2014/main" id="{ECB86E21-E2BD-408E-8E61-D30AB871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EECCDD-6AC1-7EA7-A853-EE262FE2CF0B}"/>
              </a:ext>
            </a:extLst>
          </p:cNvPr>
          <p:cNvSpPr txBox="1"/>
          <p:nvPr/>
        </p:nvSpPr>
        <p:spPr>
          <a:xfrm>
            <a:off x="1219201" y="4861438"/>
            <a:ext cx="9500382" cy="993453"/>
          </a:xfrm>
          <a:prstGeom prst="rect">
            <a:avLst/>
          </a:prstGeom>
        </p:spPr>
        <p:txBody>
          <a:bodyPr vert="horz" lIns="91440" tIns="45720" rIns="91440" bIns="45720" rtlCol="0" anchor="t">
            <a:normAutofit lnSpcReduction="10000"/>
          </a:bodyPr>
          <a:lstStyle/>
          <a:p>
            <a:pPr>
              <a:lnSpc>
                <a:spcPct val="110000"/>
              </a:lnSpc>
              <a:spcBef>
                <a:spcPct val="0"/>
              </a:spcBef>
              <a:spcAft>
                <a:spcPts val="600"/>
              </a:spcAft>
            </a:pPr>
            <a:r>
              <a:rPr lang="en-US" sz="5400" i="1" dirty="0">
                <a:solidFill>
                  <a:srgbClr val="000000"/>
                </a:solidFill>
                <a:highlight>
                  <a:srgbClr val="FFFF00"/>
                </a:highlight>
                <a:latin typeface="+mj-lt"/>
                <a:ea typeface="+mj-ea"/>
                <a:cs typeface="+mj-cs"/>
              </a:rPr>
              <a:t>Link to </a:t>
            </a:r>
            <a:r>
              <a:rPr lang="en-US" sz="5400" i="1" dirty="0">
                <a:solidFill>
                  <a:srgbClr val="000000"/>
                </a:solidFill>
                <a:highlight>
                  <a:srgbClr val="FFFF00"/>
                </a:highlight>
                <a:latin typeface="+mj-lt"/>
                <a:ea typeface="+mj-ea"/>
                <a:cs typeface="+mj-cs"/>
                <a:hlinkClick r:id="rId2"/>
              </a:rPr>
              <a:t>Amazon</a:t>
            </a:r>
            <a:r>
              <a:rPr lang="en-US" sz="5400" i="1" dirty="0">
                <a:solidFill>
                  <a:srgbClr val="000000"/>
                </a:solidFill>
                <a:highlight>
                  <a:srgbClr val="FFFF00"/>
                </a:highlight>
                <a:latin typeface="+mj-lt"/>
                <a:ea typeface="+mj-ea"/>
                <a:cs typeface="+mj-cs"/>
              </a:rPr>
              <a:t>:</a:t>
            </a:r>
          </a:p>
          <a:p>
            <a:pPr>
              <a:lnSpc>
                <a:spcPct val="110000"/>
              </a:lnSpc>
              <a:spcBef>
                <a:spcPct val="0"/>
              </a:spcBef>
              <a:spcAft>
                <a:spcPts val="600"/>
              </a:spcAft>
            </a:pPr>
            <a:endParaRPr lang="en-US" sz="5400" i="1" dirty="0">
              <a:solidFill>
                <a:srgbClr val="000000"/>
              </a:solidFill>
              <a:highlight>
                <a:srgbClr val="FFFF00"/>
              </a:highlight>
              <a:latin typeface="+mj-lt"/>
              <a:ea typeface="+mj-ea"/>
              <a:cs typeface="+mj-cs"/>
            </a:endParaRPr>
          </a:p>
        </p:txBody>
      </p:sp>
      <p:sp>
        <p:nvSpPr>
          <p:cNvPr id="50" name="Rectangle 49">
            <a:extLst>
              <a:ext uri="{FF2B5EF4-FFF2-40B4-BE49-F238E27FC236}">
                <a16:creationId xmlns:a16="http://schemas.microsoft.com/office/drawing/2014/main" id="{267F9DA9-5521-4A58-9B23-C108A3A24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5922">
            <a:off x="6072978" y="1008483"/>
            <a:ext cx="5269757" cy="358517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CF2B5AB8-A75C-49F7-8DF4-3342BF3C8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365922" flipV="1">
            <a:off x="7019473" y="280459"/>
            <a:ext cx="3380924" cy="5046285"/>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54" name="Rectangle 53">
            <a:extLst>
              <a:ext uri="{FF2B5EF4-FFF2-40B4-BE49-F238E27FC236}">
                <a16:creationId xmlns:a16="http://schemas.microsoft.com/office/drawing/2014/main" id="{029B38C0-3CC6-4B41-93F3-C479D22DD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45390">
            <a:off x="843810" y="615980"/>
            <a:ext cx="5269757" cy="3586638"/>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0E0F80A2-6611-465C-80A5-6ADAE3F03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245390">
            <a:off x="1797496" y="-121443"/>
            <a:ext cx="3369162" cy="5062140"/>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pic>
        <p:nvPicPr>
          <p:cNvPr id="7" name="Picture 6" descr="A collage of different images of a person wearing reflective vests&#10;&#10;Description automatically generated">
            <a:extLst>
              <a:ext uri="{FF2B5EF4-FFF2-40B4-BE49-F238E27FC236}">
                <a16:creationId xmlns:a16="http://schemas.microsoft.com/office/drawing/2014/main" id="{6D3EC42F-8D73-2393-1217-1A73B9A4F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2981225">
            <a:off x="1742472" y="894451"/>
            <a:ext cx="3472431" cy="3029696"/>
          </a:xfrm>
          <a:prstGeom prst="rect">
            <a:avLst/>
          </a:prstGeom>
        </p:spPr>
      </p:pic>
      <p:sp>
        <p:nvSpPr>
          <p:cNvPr id="58" name="Freeform: Shape 57">
            <a:extLst>
              <a:ext uri="{FF2B5EF4-FFF2-40B4-BE49-F238E27FC236}">
                <a16:creationId xmlns:a16="http://schemas.microsoft.com/office/drawing/2014/main" id="{165B8C92-2D61-44A2-857C-E6980C2A2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658755">
            <a:off x="10976603" y="237613"/>
            <a:ext cx="464589" cy="1772054"/>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website&#10;&#10;Description automatically generated">
            <a:extLst>
              <a:ext uri="{FF2B5EF4-FFF2-40B4-BE49-F238E27FC236}">
                <a16:creationId xmlns:a16="http://schemas.microsoft.com/office/drawing/2014/main" id="{5ED3D3D0-42B8-424B-3072-83E4E754F8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7464">
            <a:off x="6308640" y="1922819"/>
            <a:ext cx="4786314" cy="1758970"/>
          </a:xfrm>
          <a:prstGeom prst="rect">
            <a:avLst/>
          </a:prstGeom>
        </p:spPr>
      </p:pic>
      <p:grpSp>
        <p:nvGrpSpPr>
          <p:cNvPr id="60" name="Group 59">
            <a:extLst>
              <a:ext uri="{FF2B5EF4-FFF2-40B4-BE49-F238E27FC236}">
                <a16:creationId xmlns:a16="http://schemas.microsoft.com/office/drawing/2014/main" id="{631B7FDF-FF70-42C1-8843-C559094686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61" name="Group 60">
              <a:extLst>
                <a:ext uri="{FF2B5EF4-FFF2-40B4-BE49-F238E27FC236}">
                  <a16:creationId xmlns:a16="http://schemas.microsoft.com/office/drawing/2014/main" id="{8B2CDC06-C442-466B-8A76-3D5E1EE54FB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3" name="Straight Connector 62">
                <a:extLst>
                  <a:ext uri="{FF2B5EF4-FFF2-40B4-BE49-F238E27FC236}">
                    <a16:creationId xmlns:a16="http://schemas.microsoft.com/office/drawing/2014/main" id="{0C247DEB-8314-4DFE-BAD0-937EDB94DC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A1CFE8-45D8-4B4F-BAAC-0F1BFC041B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Oval 61">
              <a:extLst>
                <a:ext uri="{FF2B5EF4-FFF2-40B4-BE49-F238E27FC236}">
                  <a16:creationId xmlns:a16="http://schemas.microsoft.com/office/drawing/2014/main" id="{DC334D3F-33A5-415B-A94D-53FDDAA494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64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ntage bike parked on country road at sunset">
            <a:extLst>
              <a:ext uri="{FF2B5EF4-FFF2-40B4-BE49-F238E27FC236}">
                <a16:creationId xmlns:a16="http://schemas.microsoft.com/office/drawing/2014/main" id="{BFA63A3B-69E2-B329-BC0A-9094D8049A95}"/>
              </a:ext>
            </a:extLst>
          </p:cNvPr>
          <p:cNvPicPr>
            <a:picLocks noChangeAspect="1"/>
          </p:cNvPicPr>
          <p:nvPr/>
        </p:nvPicPr>
        <p:blipFill rotWithShape="1">
          <a:blip r:embed="rId3">
            <a:alphaModFix amt="84000"/>
          </a:blip>
          <a:srcRect l="31326" r="1" b="1"/>
          <a:stretch/>
        </p:blipFill>
        <p:spPr>
          <a:xfrm>
            <a:off x="457850" y="379444"/>
            <a:ext cx="6678117"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321B0B3B-5101-CFD9-DACC-9BB051DF4BF0}"/>
              </a:ext>
            </a:extLst>
          </p:cNvPr>
          <p:cNvSpPr>
            <a:spLocks noGrp="1"/>
          </p:cNvSpPr>
          <p:nvPr>
            <p:ph type="title"/>
          </p:nvPr>
        </p:nvSpPr>
        <p:spPr>
          <a:xfrm>
            <a:off x="5933208" y="681036"/>
            <a:ext cx="5572992" cy="1916505"/>
          </a:xfrm>
        </p:spPr>
        <p:txBody>
          <a:bodyPr>
            <a:normAutofit/>
          </a:bodyPr>
          <a:lstStyle/>
          <a:p>
            <a:r>
              <a:rPr lang="en-US" dirty="0"/>
              <a:t>Presentation Outline</a:t>
            </a:r>
          </a:p>
        </p:txBody>
      </p:sp>
      <p:sp>
        <p:nvSpPr>
          <p:cNvPr id="15" name="Freeform: Shape 14">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7B3AF07-8EB4-2A3C-C18C-05A9185562EB}"/>
              </a:ext>
            </a:extLst>
          </p:cNvPr>
          <p:cNvSpPr>
            <a:spLocks noGrp="1"/>
          </p:cNvSpPr>
          <p:nvPr>
            <p:ph idx="1"/>
          </p:nvPr>
        </p:nvSpPr>
        <p:spPr>
          <a:xfrm>
            <a:off x="7593645" y="2899133"/>
            <a:ext cx="4140505" cy="3686362"/>
          </a:xfrm>
        </p:spPr>
        <p:txBody>
          <a:bodyPr>
            <a:normAutofit/>
          </a:bodyPr>
          <a:lstStyle/>
          <a:p>
            <a:r>
              <a:rPr lang="en-US" dirty="0"/>
              <a:t>Data Overview &amp; Cycling Safety Initiatives</a:t>
            </a:r>
          </a:p>
          <a:p>
            <a:r>
              <a:rPr lang="en-US" dirty="0"/>
              <a:t>Visuals &amp; Analysis: Insights from the Data</a:t>
            </a:r>
          </a:p>
          <a:p>
            <a:r>
              <a:rPr lang="en-US" dirty="0"/>
              <a:t>Bike Laws from Pennsylvania Vehicle Code</a:t>
            </a:r>
          </a:p>
          <a:p>
            <a:r>
              <a:rPr lang="en-US" dirty="0"/>
              <a:t>Insurance &amp; Compensation: Navigating Legal Matters</a:t>
            </a:r>
          </a:p>
          <a:p>
            <a:r>
              <a:rPr lang="en-US" dirty="0"/>
              <a:t>Recommendations for Safer Cycling</a:t>
            </a:r>
          </a:p>
        </p:txBody>
      </p:sp>
      <p:grpSp>
        <p:nvGrpSpPr>
          <p:cNvPr id="17" name="Group 16">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1697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1" name="Group 10">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3" name="Straight Connector 12">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6" name="Rectangle 35">
            <a:extLst>
              <a:ext uri="{FF2B5EF4-FFF2-40B4-BE49-F238E27FC236}">
                <a16:creationId xmlns:a16="http://schemas.microsoft.com/office/drawing/2014/main" id="{450FBA5D-3C8A-4C32-B7D0-B45D4B660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24C0170-3916-4625-8190-2E3BF113A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103" y="487315"/>
            <a:ext cx="10912569" cy="5791049"/>
          </a:xfrm>
          <a:prstGeom prst="rect">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19">
            <a:extLst>
              <a:ext uri="{FF2B5EF4-FFF2-40B4-BE49-F238E27FC236}">
                <a16:creationId xmlns:a16="http://schemas.microsoft.com/office/drawing/2014/main" id="{23CE7398-691E-4D63-BCA9-06B1A5F66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910" y="568496"/>
            <a:ext cx="10664180" cy="5643595"/>
          </a:xfrm>
          <a:custGeom>
            <a:avLst/>
            <a:gdLst>
              <a:gd name="connsiteX0" fmla="*/ 7523612 w 10307628"/>
              <a:gd name="connsiteY0" fmla="*/ 0 h 5643595"/>
              <a:gd name="connsiteX1" fmla="*/ 7564336 w 10307628"/>
              <a:gd name="connsiteY1" fmla="*/ 814 h 5643595"/>
              <a:gd name="connsiteX2" fmla="*/ 7617236 w 10307628"/>
              <a:gd name="connsiteY2" fmla="*/ 6056 h 5643595"/>
              <a:gd name="connsiteX3" fmla="*/ 7672131 w 10307628"/>
              <a:gd name="connsiteY3" fmla="*/ 18215 h 5643595"/>
              <a:gd name="connsiteX4" fmla="*/ 7725823 w 10307628"/>
              <a:gd name="connsiteY4" fmla="*/ 28825 h 5643595"/>
              <a:gd name="connsiteX5" fmla="*/ 7821953 w 10307628"/>
              <a:gd name="connsiteY5" fmla="*/ 28825 h 5643595"/>
              <a:gd name="connsiteX6" fmla="*/ 8546161 w 10307628"/>
              <a:gd name="connsiteY6" fmla="*/ 28825 h 5643595"/>
              <a:gd name="connsiteX7" fmla="*/ 8600506 w 10307628"/>
              <a:gd name="connsiteY7" fmla="*/ 18870 h 5643595"/>
              <a:gd name="connsiteX8" fmla="*/ 8653340 w 10307628"/>
              <a:gd name="connsiteY8" fmla="*/ 28825 h 5643595"/>
              <a:gd name="connsiteX9" fmla="*/ 10272011 w 10307628"/>
              <a:gd name="connsiteY9" fmla="*/ 28825 h 5643595"/>
              <a:gd name="connsiteX10" fmla="*/ 10307628 w 10307628"/>
              <a:gd name="connsiteY10" fmla="*/ 64204 h 5643595"/>
              <a:gd name="connsiteX11" fmla="*/ 10307628 w 10307628"/>
              <a:gd name="connsiteY11" fmla="*/ 2653338 h 5643595"/>
              <a:gd name="connsiteX12" fmla="*/ 10307628 w 10307628"/>
              <a:gd name="connsiteY12" fmla="*/ 2970007 h 5643595"/>
              <a:gd name="connsiteX13" fmla="*/ 10307628 w 10307628"/>
              <a:gd name="connsiteY13" fmla="*/ 5559141 h 5643595"/>
              <a:gd name="connsiteX14" fmla="*/ 10272011 w 10307628"/>
              <a:gd name="connsiteY14" fmla="*/ 5594621 h 5643595"/>
              <a:gd name="connsiteX15" fmla="*/ 6443177 w 10307628"/>
              <a:gd name="connsiteY15" fmla="*/ 5594621 h 5643595"/>
              <a:gd name="connsiteX16" fmla="*/ 4119673 w 10307628"/>
              <a:gd name="connsiteY16" fmla="*/ 5594621 h 5643595"/>
              <a:gd name="connsiteX17" fmla="*/ 4118280 w 10307628"/>
              <a:gd name="connsiteY17" fmla="*/ 5594853 h 5643595"/>
              <a:gd name="connsiteX18" fmla="*/ 3917240 w 10307628"/>
              <a:gd name="connsiteY18" fmla="*/ 5594778 h 5643595"/>
              <a:gd name="connsiteX19" fmla="*/ 3884156 w 10307628"/>
              <a:gd name="connsiteY19" fmla="*/ 5594621 h 5643595"/>
              <a:gd name="connsiteX20" fmla="*/ 3470148 w 10307628"/>
              <a:gd name="connsiteY20" fmla="*/ 5594621 h 5643595"/>
              <a:gd name="connsiteX21" fmla="*/ 2841591 w 10307628"/>
              <a:gd name="connsiteY21" fmla="*/ 5594621 h 5643595"/>
              <a:gd name="connsiteX22" fmla="*/ 2114476 w 10307628"/>
              <a:gd name="connsiteY22" fmla="*/ 5594621 h 5643595"/>
              <a:gd name="connsiteX23" fmla="*/ 2097071 w 10307628"/>
              <a:gd name="connsiteY23" fmla="*/ 5596192 h 5643595"/>
              <a:gd name="connsiteX24" fmla="*/ 2029282 w 10307628"/>
              <a:gd name="connsiteY24" fmla="*/ 5605909 h 5643595"/>
              <a:gd name="connsiteX25" fmla="*/ 2014804 w 10307628"/>
              <a:gd name="connsiteY25" fmla="*/ 5611360 h 5643595"/>
              <a:gd name="connsiteX26" fmla="*/ 1997908 w 10307628"/>
              <a:gd name="connsiteY26" fmla="*/ 5606704 h 5643595"/>
              <a:gd name="connsiteX27" fmla="*/ 1992883 w 10307628"/>
              <a:gd name="connsiteY27" fmla="*/ 5602137 h 5643595"/>
              <a:gd name="connsiteX28" fmla="*/ 1938960 w 10307628"/>
              <a:gd name="connsiteY28" fmla="*/ 5611206 h 5643595"/>
              <a:gd name="connsiteX29" fmla="*/ 1932440 w 10307628"/>
              <a:gd name="connsiteY29" fmla="*/ 5611460 h 5643595"/>
              <a:gd name="connsiteX30" fmla="*/ 1887491 w 10307628"/>
              <a:gd name="connsiteY30" fmla="*/ 5610177 h 5643595"/>
              <a:gd name="connsiteX31" fmla="*/ 1820635 w 10307628"/>
              <a:gd name="connsiteY31" fmla="*/ 5603551 h 5643595"/>
              <a:gd name="connsiteX32" fmla="*/ 1799173 w 10307628"/>
              <a:gd name="connsiteY32" fmla="*/ 5594621 h 5643595"/>
              <a:gd name="connsiteX33" fmla="*/ 1548815 w 10307628"/>
              <a:gd name="connsiteY33" fmla="*/ 5594621 h 5643595"/>
              <a:gd name="connsiteX34" fmla="*/ 1541980 w 10307628"/>
              <a:gd name="connsiteY34" fmla="*/ 5596003 h 5643595"/>
              <a:gd name="connsiteX35" fmla="*/ 1537680 w 10307628"/>
              <a:gd name="connsiteY35" fmla="*/ 5605733 h 5643595"/>
              <a:gd name="connsiteX36" fmla="*/ 1514498 w 10307628"/>
              <a:gd name="connsiteY36" fmla="*/ 5602486 h 5643595"/>
              <a:gd name="connsiteX37" fmla="*/ 1510445 w 10307628"/>
              <a:gd name="connsiteY37" fmla="*/ 5601724 h 5643595"/>
              <a:gd name="connsiteX38" fmla="*/ 1495380 w 10307628"/>
              <a:gd name="connsiteY38" fmla="*/ 5603076 h 5643595"/>
              <a:gd name="connsiteX39" fmla="*/ 1489703 w 10307628"/>
              <a:gd name="connsiteY39" fmla="*/ 5597953 h 5643595"/>
              <a:gd name="connsiteX40" fmla="*/ 1438669 w 10307628"/>
              <a:gd name="connsiteY40" fmla="*/ 5600070 h 5643595"/>
              <a:gd name="connsiteX41" fmla="*/ 1341411 w 10307628"/>
              <a:gd name="connsiteY41" fmla="*/ 5613769 h 5643595"/>
              <a:gd name="connsiteX42" fmla="*/ 1326425 w 10307628"/>
              <a:gd name="connsiteY42" fmla="*/ 5619375 h 5643595"/>
              <a:gd name="connsiteX43" fmla="*/ 1227256 w 10307628"/>
              <a:gd name="connsiteY43" fmla="*/ 5628327 h 5643595"/>
              <a:gd name="connsiteX44" fmla="*/ 1159467 w 10307628"/>
              <a:gd name="connsiteY44" fmla="*/ 5638044 h 5643595"/>
              <a:gd name="connsiteX45" fmla="*/ 1144990 w 10307628"/>
              <a:gd name="connsiteY45" fmla="*/ 5643495 h 5643595"/>
              <a:gd name="connsiteX46" fmla="*/ 1128094 w 10307628"/>
              <a:gd name="connsiteY46" fmla="*/ 5638839 h 5643595"/>
              <a:gd name="connsiteX47" fmla="*/ 1123068 w 10307628"/>
              <a:gd name="connsiteY47" fmla="*/ 5634272 h 5643595"/>
              <a:gd name="connsiteX48" fmla="*/ 1069146 w 10307628"/>
              <a:gd name="connsiteY48" fmla="*/ 5643341 h 5643595"/>
              <a:gd name="connsiteX49" fmla="*/ 1062626 w 10307628"/>
              <a:gd name="connsiteY49" fmla="*/ 5643595 h 5643595"/>
              <a:gd name="connsiteX50" fmla="*/ 1017678 w 10307628"/>
              <a:gd name="connsiteY50" fmla="*/ 5642312 h 5643595"/>
              <a:gd name="connsiteX51" fmla="*/ 950822 w 10307628"/>
              <a:gd name="connsiteY51" fmla="*/ 5635687 h 5643595"/>
              <a:gd name="connsiteX52" fmla="*/ 881443 w 10307628"/>
              <a:gd name="connsiteY52" fmla="*/ 5620321 h 5643595"/>
              <a:gd name="connsiteX53" fmla="*/ 841388 w 10307628"/>
              <a:gd name="connsiteY53" fmla="*/ 5614082 h 5643595"/>
              <a:gd name="connsiteX54" fmla="*/ 813523 w 10307628"/>
              <a:gd name="connsiteY54" fmla="*/ 5606907 h 5643595"/>
              <a:gd name="connsiteX55" fmla="*/ 735712 w 10307628"/>
              <a:gd name="connsiteY55" fmla="*/ 5602820 h 5643595"/>
              <a:gd name="connsiteX56" fmla="*/ 603858 w 10307628"/>
              <a:gd name="connsiteY56" fmla="*/ 5601972 h 5643595"/>
              <a:gd name="connsiteX57" fmla="*/ 571767 w 10307628"/>
              <a:gd name="connsiteY57" fmla="*/ 5598288 h 5643595"/>
              <a:gd name="connsiteX58" fmla="*/ 558333 w 10307628"/>
              <a:gd name="connsiteY58" fmla="*/ 5594621 h 5643595"/>
              <a:gd name="connsiteX59" fmla="*/ 33335 w 10307628"/>
              <a:gd name="connsiteY59" fmla="*/ 5594621 h 5643595"/>
              <a:gd name="connsiteX60" fmla="*/ 33335 w 10307628"/>
              <a:gd name="connsiteY60" fmla="*/ 5592586 h 5643595"/>
              <a:gd name="connsiteX61" fmla="*/ 9849 w 10307628"/>
              <a:gd name="connsiteY61" fmla="*/ 5582821 h 5643595"/>
              <a:gd name="connsiteX62" fmla="*/ 0 w 10307628"/>
              <a:gd name="connsiteY62" fmla="*/ 5559138 h 5643595"/>
              <a:gd name="connsiteX63" fmla="*/ 0 w 10307628"/>
              <a:gd name="connsiteY63" fmla="*/ 2822796 h 5643595"/>
              <a:gd name="connsiteX64" fmla="*/ 4140 w 10307628"/>
              <a:gd name="connsiteY64" fmla="*/ 2814726 h 5643595"/>
              <a:gd name="connsiteX65" fmla="*/ 37 w 10307628"/>
              <a:gd name="connsiteY65" fmla="*/ 2804856 h 5643595"/>
              <a:gd name="connsiteX66" fmla="*/ 37 w 10307628"/>
              <a:gd name="connsiteY66" fmla="*/ 58894 h 5643595"/>
              <a:gd name="connsiteX67" fmla="*/ 9918 w 10307628"/>
              <a:gd name="connsiteY67" fmla="*/ 35273 h 5643595"/>
              <a:gd name="connsiteX68" fmla="*/ 33335 w 10307628"/>
              <a:gd name="connsiteY68" fmla="*/ 25556 h 5643595"/>
              <a:gd name="connsiteX69" fmla="*/ 33335 w 10307628"/>
              <a:gd name="connsiteY69" fmla="*/ 20985 h 5643595"/>
              <a:gd name="connsiteX70" fmla="*/ 6462044 w 10307628"/>
              <a:gd name="connsiteY70" fmla="*/ 25681 h 5643595"/>
              <a:gd name="connsiteX71" fmla="*/ 6534914 w 10307628"/>
              <a:gd name="connsiteY71" fmla="*/ 17249 h 5643595"/>
              <a:gd name="connsiteX72" fmla="*/ 6567445 w 10307628"/>
              <a:gd name="connsiteY72" fmla="*/ 17095 h 5643595"/>
              <a:gd name="connsiteX73" fmla="*/ 6588109 w 10307628"/>
              <a:gd name="connsiteY73" fmla="*/ 17800 h 5643595"/>
              <a:gd name="connsiteX74" fmla="*/ 6595145 w 10307628"/>
              <a:gd name="connsiteY74" fmla="*/ 25835 h 5643595"/>
              <a:gd name="connsiteX75" fmla="*/ 6689366 w 10307628"/>
              <a:gd name="connsiteY75" fmla="*/ 28825 h 5643595"/>
              <a:gd name="connsiteX76" fmla="*/ 6775363 w 10307628"/>
              <a:gd name="connsiteY76" fmla="*/ 25305 h 5643595"/>
              <a:gd name="connsiteX77" fmla="*/ 6788137 w 10307628"/>
              <a:gd name="connsiteY77" fmla="*/ 28825 h 5643595"/>
              <a:gd name="connsiteX78" fmla="*/ 6876098 w 10307628"/>
              <a:gd name="connsiteY78" fmla="*/ 26241 h 5643595"/>
              <a:gd name="connsiteX79" fmla="*/ 6902171 w 10307628"/>
              <a:gd name="connsiteY79" fmla="*/ 28825 h 5643595"/>
              <a:gd name="connsiteX80" fmla="*/ 7255611 w 10307628"/>
              <a:gd name="connsiteY80" fmla="*/ 28825 h 5643595"/>
              <a:gd name="connsiteX81" fmla="*/ 7266027 w 10307628"/>
              <a:gd name="connsiteY81" fmla="*/ 26513 h 5643595"/>
              <a:gd name="connsiteX82" fmla="*/ 7320041 w 10307628"/>
              <a:gd name="connsiteY82" fmla="*/ 18963 h 5643595"/>
              <a:gd name="connsiteX83" fmla="*/ 7398508 w 10307628"/>
              <a:gd name="connsiteY83" fmla="*/ 11880 h 5643595"/>
              <a:gd name="connsiteX84" fmla="*/ 7452146 w 10307628"/>
              <a:gd name="connsiteY84" fmla="*/ 4191 h 5643595"/>
              <a:gd name="connsiteX85" fmla="*/ 7480946 w 10307628"/>
              <a:gd name="connsiteY85" fmla="*/ 7176 h 564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0307628" h="5643595">
                <a:moveTo>
                  <a:pt x="7523612" y="0"/>
                </a:moveTo>
                <a:lnTo>
                  <a:pt x="7564336" y="814"/>
                </a:lnTo>
                <a:lnTo>
                  <a:pt x="7617236" y="6056"/>
                </a:lnTo>
                <a:cubicBezTo>
                  <a:pt x="7634734" y="10110"/>
                  <a:pt x="7650532" y="26698"/>
                  <a:pt x="7672131" y="18215"/>
                </a:cubicBezTo>
                <a:lnTo>
                  <a:pt x="7725823" y="28825"/>
                </a:lnTo>
                <a:lnTo>
                  <a:pt x="7821953" y="28825"/>
                </a:lnTo>
                <a:lnTo>
                  <a:pt x="8546161" y="28825"/>
                </a:lnTo>
                <a:cubicBezTo>
                  <a:pt x="8564276" y="25507"/>
                  <a:pt x="8570853" y="19308"/>
                  <a:pt x="8600506" y="18870"/>
                </a:cubicBezTo>
                <a:lnTo>
                  <a:pt x="8653340" y="28825"/>
                </a:lnTo>
                <a:lnTo>
                  <a:pt x="10272011" y="28825"/>
                </a:lnTo>
                <a:cubicBezTo>
                  <a:pt x="10291620" y="28876"/>
                  <a:pt x="10307516" y="44670"/>
                  <a:pt x="10307628" y="64204"/>
                </a:cubicBezTo>
                <a:lnTo>
                  <a:pt x="10307628" y="2653338"/>
                </a:lnTo>
                <a:lnTo>
                  <a:pt x="10307628" y="2970007"/>
                </a:lnTo>
                <a:lnTo>
                  <a:pt x="10307628" y="5559141"/>
                </a:lnTo>
                <a:cubicBezTo>
                  <a:pt x="10307578" y="5578714"/>
                  <a:pt x="10291661" y="5594566"/>
                  <a:pt x="10272011" y="5594621"/>
                </a:cubicBezTo>
                <a:lnTo>
                  <a:pt x="6443177" y="5594621"/>
                </a:lnTo>
                <a:lnTo>
                  <a:pt x="4119673" y="5594621"/>
                </a:lnTo>
                <a:lnTo>
                  <a:pt x="4118280" y="5594853"/>
                </a:lnTo>
                <a:cubicBezTo>
                  <a:pt x="4063035" y="5600785"/>
                  <a:pt x="3909904" y="5601986"/>
                  <a:pt x="3917240" y="5594778"/>
                </a:cubicBezTo>
                <a:lnTo>
                  <a:pt x="3884156" y="5594621"/>
                </a:lnTo>
                <a:lnTo>
                  <a:pt x="3470148" y="5594621"/>
                </a:lnTo>
                <a:lnTo>
                  <a:pt x="2841591" y="5594621"/>
                </a:lnTo>
                <a:lnTo>
                  <a:pt x="2114476" y="5594621"/>
                </a:lnTo>
                <a:lnTo>
                  <a:pt x="2097071" y="5596192"/>
                </a:lnTo>
                <a:lnTo>
                  <a:pt x="2029282" y="5605909"/>
                </a:lnTo>
                <a:lnTo>
                  <a:pt x="2014804" y="5611360"/>
                </a:lnTo>
                <a:lnTo>
                  <a:pt x="1997908" y="5606704"/>
                </a:lnTo>
                <a:cubicBezTo>
                  <a:pt x="1995831" y="5605333"/>
                  <a:pt x="1994139" y="5603792"/>
                  <a:pt x="1992883" y="5602137"/>
                </a:cubicBezTo>
                <a:lnTo>
                  <a:pt x="1938960" y="5611206"/>
                </a:lnTo>
                <a:lnTo>
                  <a:pt x="1932440" y="5611460"/>
                </a:lnTo>
                <a:lnTo>
                  <a:pt x="1887491" y="5610177"/>
                </a:lnTo>
                <a:lnTo>
                  <a:pt x="1820635" y="5603551"/>
                </a:lnTo>
                <a:lnTo>
                  <a:pt x="1799173" y="5594621"/>
                </a:lnTo>
                <a:lnTo>
                  <a:pt x="1548815" y="5594621"/>
                </a:lnTo>
                <a:lnTo>
                  <a:pt x="1541980" y="5596003"/>
                </a:lnTo>
                <a:cubicBezTo>
                  <a:pt x="1538646" y="5597868"/>
                  <a:pt x="1536859" y="5600896"/>
                  <a:pt x="1537680" y="5605733"/>
                </a:cubicBezTo>
                <a:cubicBezTo>
                  <a:pt x="1529903" y="5605249"/>
                  <a:pt x="1522231" y="5603967"/>
                  <a:pt x="1514498" y="5602486"/>
                </a:cubicBezTo>
                <a:lnTo>
                  <a:pt x="1510445" y="5601724"/>
                </a:lnTo>
                <a:lnTo>
                  <a:pt x="1495380" y="5603076"/>
                </a:lnTo>
                <a:lnTo>
                  <a:pt x="1489703" y="5597953"/>
                </a:lnTo>
                <a:lnTo>
                  <a:pt x="1438669" y="5600070"/>
                </a:lnTo>
                <a:cubicBezTo>
                  <a:pt x="1416864" y="5613995"/>
                  <a:pt x="1375615" y="5607614"/>
                  <a:pt x="1341411" y="5613769"/>
                </a:cubicBezTo>
                <a:lnTo>
                  <a:pt x="1326425" y="5619375"/>
                </a:lnTo>
                <a:lnTo>
                  <a:pt x="1227256" y="5628327"/>
                </a:lnTo>
                <a:lnTo>
                  <a:pt x="1159467" y="5638044"/>
                </a:lnTo>
                <a:lnTo>
                  <a:pt x="1144990" y="5643495"/>
                </a:lnTo>
                <a:lnTo>
                  <a:pt x="1128094" y="5638839"/>
                </a:lnTo>
                <a:cubicBezTo>
                  <a:pt x="1126017" y="5637468"/>
                  <a:pt x="1124325" y="5635928"/>
                  <a:pt x="1123068" y="5634272"/>
                </a:cubicBezTo>
                <a:lnTo>
                  <a:pt x="1069146" y="5643341"/>
                </a:lnTo>
                <a:lnTo>
                  <a:pt x="1062626" y="5643595"/>
                </a:lnTo>
                <a:lnTo>
                  <a:pt x="1017678" y="5642312"/>
                </a:lnTo>
                <a:lnTo>
                  <a:pt x="950822" y="5635687"/>
                </a:lnTo>
                <a:cubicBezTo>
                  <a:pt x="928707" y="5630564"/>
                  <a:pt x="908740" y="5609600"/>
                  <a:pt x="881443" y="5620321"/>
                </a:cubicBezTo>
                <a:cubicBezTo>
                  <a:pt x="887490" y="5608452"/>
                  <a:pt x="849018" y="5624096"/>
                  <a:pt x="841388" y="5614082"/>
                </a:cubicBezTo>
                <a:cubicBezTo>
                  <a:pt x="836905" y="5605753"/>
                  <a:pt x="824190" y="5608558"/>
                  <a:pt x="813523" y="5606907"/>
                </a:cubicBezTo>
                <a:cubicBezTo>
                  <a:pt x="804209" y="5599147"/>
                  <a:pt x="752612" y="5598835"/>
                  <a:pt x="735712" y="5602820"/>
                </a:cubicBezTo>
                <a:cubicBezTo>
                  <a:pt x="689434" y="5619272"/>
                  <a:pt x="641095" y="5589736"/>
                  <a:pt x="603858" y="5601972"/>
                </a:cubicBezTo>
                <a:cubicBezTo>
                  <a:pt x="588872" y="5601233"/>
                  <a:pt x="578969" y="5599815"/>
                  <a:pt x="571767" y="5598288"/>
                </a:cubicBezTo>
                <a:lnTo>
                  <a:pt x="558333" y="5594621"/>
                </a:lnTo>
                <a:lnTo>
                  <a:pt x="33335" y="5594621"/>
                </a:lnTo>
                <a:lnTo>
                  <a:pt x="33335" y="5592586"/>
                </a:lnTo>
                <a:lnTo>
                  <a:pt x="9849" y="5582821"/>
                </a:lnTo>
                <a:cubicBezTo>
                  <a:pt x="3785" y="5576757"/>
                  <a:pt x="27" y="5568387"/>
                  <a:pt x="0" y="5559138"/>
                </a:cubicBezTo>
                <a:lnTo>
                  <a:pt x="0" y="2822796"/>
                </a:lnTo>
                <a:lnTo>
                  <a:pt x="4140" y="2814726"/>
                </a:lnTo>
                <a:lnTo>
                  <a:pt x="37" y="2804856"/>
                </a:lnTo>
                <a:lnTo>
                  <a:pt x="37" y="58894"/>
                </a:lnTo>
                <a:cubicBezTo>
                  <a:pt x="90" y="49664"/>
                  <a:pt x="3857" y="41318"/>
                  <a:pt x="9918" y="35273"/>
                </a:cubicBezTo>
                <a:lnTo>
                  <a:pt x="33335" y="25556"/>
                </a:lnTo>
                <a:lnTo>
                  <a:pt x="33335" y="20985"/>
                </a:lnTo>
                <a:lnTo>
                  <a:pt x="6462044" y="25681"/>
                </a:lnTo>
                <a:lnTo>
                  <a:pt x="6534914" y="17249"/>
                </a:lnTo>
                <a:cubicBezTo>
                  <a:pt x="6536143" y="17197"/>
                  <a:pt x="6565934" y="17710"/>
                  <a:pt x="6567445" y="17095"/>
                </a:cubicBezTo>
                <a:lnTo>
                  <a:pt x="6588109" y="17800"/>
                </a:lnTo>
                <a:lnTo>
                  <a:pt x="6595145" y="25835"/>
                </a:lnTo>
                <a:cubicBezTo>
                  <a:pt x="6611540" y="29113"/>
                  <a:pt x="6660888" y="28327"/>
                  <a:pt x="6689366" y="28825"/>
                </a:cubicBezTo>
                <a:lnTo>
                  <a:pt x="6775363" y="25305"/>
                </a:lnTo>
                <a:lnTo>
                  <a:pt x="6788137" y="28825"/>
                </a:lnTo>
                <a:lnTo>
                  <a:pt x="6876098" y="26241"/>
                </a:lnTo>
                <a:lnTo>
                  <a:pt x="6902171" y="28825"/>
                </a:lnTo>
                <a:lnTo>
                  <a:pt x="7255611" y="28825"/>
                </a:lnTo>
                <a:lnTo>
                  <a:pt x="7266027" y="26513"/>
                </a:lnTo>
                <a:lnTo>
                  <a:pt x="7320041" y="18963"/>
                </a:lnTo>
                <a:lnTo>
                  <a:pt x="7398508" y="11880"/>
                </a:lnTo>
                <a:lnTo>
                  <a:pt x="7452146" y="4191"/>
                </a:lnTo>
                <a:cubicBezTo>
                  <a:pt x="7465885" y="3407"/>
                  <a:pt x="7469035" y="7874"/>
                  <a:pt x="7480946" y="7176"/>
                </a:cubicBezTo>
                <a:close/>
              </a:path>
            </a:pathLst>
          </a:custGeom>
          <a:blipFill>
            <a:blip r:embed="rId2"/>
            <a:tile tx="0" ty="0" sx="100000" sy="100000" flip="none" algn="tl"/>
          </a:blipFill>
          <a:ln w="9525" cap="flat">
            <a:noFill/>
            <a:prstDash val="solid"/>
            <a:miter/>
          </a:ln>
        </p:spPr>
        <p:txBody>
          <a:bodyPr rtlCol="0" anchor="ctr"/>
          <a:lstStyle/>
          <a:p>
            <a:endParaRPr lang="en-US"/>
          </a:p>
        </p:txBody>
      </p:sp>
      <p:pic>
        <p:nvPicPr>
          <p:cNvPr id="5" name="Picture 4" descr="A map of the state of utah&#10;&#10;Description automatically generated">
            <a:hlinkClick r:id="rId3"/>
            <a:extLst>
              <a:ext uri="{FF2B5EF4-FFF2-40B4-BE49-F238E27FC236}">
                <a16:creationId xmlns:a16="http://schemas.microsoft.com/office/drawing/2014/main" id="{ECEBBD0D-CF5F-B994-CA18-9F25114EB109}"/>
              </a:ext>
            </a:extLst>
          </p:cNvPr>
          <p:cNvPicPr>
            <a:picLocks noChangeAspect="1"/>
          </p:cNvPicPr>
          <p:nvPr/>
        </p:nvPicPr>
        <p:blipFill rotWithShape="1">
          <a:blip r:embed="rId4">
            <a:alphaModFix amt="85000"/>
            <a:extLst>
              <a:ext uri="{28A0092B-C50C-407E-A947-70E740481C1C}">
                <a14:useLocalDpi xmlns:a14="http://schemas.microsoft.com/office/drawing/2010/main" val="0"/>
              </a:ext>
            </a:extLst>
          </a:blip>
          <a:srcRect t="2450" r="-2" b="-2"/>
          <a:stretch/>
        </p:blipFill>
        <p:spPr>
          <a:xfrm>
            <a:off x="763910" y="568496"/>
            <a:ext cx="10664180" cy="5643595"/>
          </a:xfrm>
          <a:custGeom>
            <a:avLst/>
            <a:gdLst/>
            <a:ahLst/>
            <a:cxnLst/>
            <a:rect l="l" t="t" r="r" b="b"/>
            <a:pathLst>
              <a:path w="10664180" h="5643595">
                <a:moveTo>
                  <a:pt x="7783862" y="0"/>
                </a:moveTo>
                <a:lnTo>
                  <a:pt x="7825995" y="814"/>
                </a:lnTo>
                <a:lnTo>
                  <a:pt x="7880725" y="6056"/>
                </a:lnTo>
                <a:cubicBezTo>
                  <a:pt x="7898827" y="10110"/>
                  <a:pt x="7915172" y="26698"/>
                  <a:pt x="7937519" y="18215"/>
                </a:cubicBezTo>
                <a:lnTo>
                  <a:pt x="7993067" y="28825"/>
                </a:lnTo>
                <a:lnTo>
                  <a:pt x="8092523" y="28825"/>
                </a:lnTo>
                <a:lnTo>
                  <a:pt x="8841782" y="28825"/>
                </a:lnTo>
                <a:cubicBezTo>
                  <a:pt x="8860524" y="25507"/>
                  <a:pt x="8867328" y="19308"/>
                  <a:pt x="8898007" y="18870"/>
                </a:cubicBezTo>
                <a:lnTo>
                  <a:pt x="8952668" y="28825"/>
                </a:lnTo>
                <a:lnTo>
                  <a:pt x="10627331" y="28825"/>
                </a:lnTo>
                <a:cubicBezTo>
                  <a:pt x="10647618" y="28876"/>
                  <a:pt x="10664064" y="44670"/>
                  <a:pt x="10664180" y="64204"/>
                </a:cubicBezTo>
                <a:lnTo>
                  <a:pt x="10664180" y="2653338"/>
                </a:lnTo>
                <a:lnTo>
                  <a:pt x="10664180" y="2970007"/>
                </a:lnTo>
                <a:lnTo>
                  <a:pt x="10664180" y="5559141"/>
                </a:lnTo>
                <a:cubicBezTo>
                  <a:pt x="10664128" y="5578714"/>
                  <a:pt x="10647661" y="5594566"/>
                  <a:pt x="10627331" y="5594621"/>
                </a:cubicBezTo>
                <a:lnTo>
                  <a:pt x="6666054" y="5594621"/>
                </a:lnTo>
                <a:lnTo>
                  <a:pt x="4262178" y="5594621"/>
                </a:lnTo>
                <a:lnTo>
                  <a:pt x="4260736" y="5594853"/>
                </a:lnTo>
                <a:cubicBezTo>
                  <a:pt x="4203580" y="5600785"/>
                  <a:pt x="4045152" y="5601986"/>
                  <a:pt x="4052742" y="5594778"/>
                </a:cubicBezTo>
                <a:lnTo>
                  <a:pt x="4018513" y="5594621"/>
                </a:lnTo>
                <a:lnTo>
                  <a:pt x="3590184" y="5594621"/>
                </a:lnTo>
                <a:lnTo>
                  <a:pt x="2939885" y="5594621"/>
                </a:lnTo>
                <a:lnTo>
                  <a:pt x="2187618" y="5594621"/>
                </a:lnTo>
                <a:lnTo>
                  <a:pt x="2169611" y="5596192"/>
                </a:lnTo>
                <a:lnTo>
                  <a:pt x="2099477" y="5605909"/>
                </a:lnTo>
                <a:lnTo>
                  <a:pt x="2084498" y="5611360"/>
                </a:lnTo>
                <a:lnTo>
                  <a:pt x="2067018" y="5606704"/>
                </a:lnTo>
                <a:cubicBezTo>
                  <a:pt x="2064869" y="5605333"/>
                  <a:pt x="2063119" y="5603792"/>
                  <a:pt x="2061819" y="5602137"/>
                </a:cubicBezTo>
                <a:lnTo>
                  <a:pt x="2006031" y="5611206"/>
                </a:lnTo>
                <a:lnTo>
                  <a:pt x="1999286" y="5611460"/>
                </a:lnTo>
                <a:lnTo>
                  <a:pt x="1952782" y="5610177"/>
                </a:lnTo>
                <a:lnTo>
                  <a:pt x="1883613" y="5603551"/>
                </a:lnTo>
                <a:lnTo>
                  <a:pt x="1861409" y="5594621"/>
                </a:lnTo>
                <a:lnTo>
                  <a:pt x="1602390" y="5594621"/>
                </a:lnTo>
                <a:lnTo>
                  <a:pt x="1595319" y="5596003"/>
                </a:lnTo>
                <a:cubicBezTo>
                  <a:pt x="1591870" y="5597868"/>
                  <a:pt x="1590021" y="5600896"/>
                  <a:pt x="1590870" y="5605733"/>
                </a:cubicBezTo>
                <a:cubicBezTo>
                  <a:pt x="1582824" y="5605249"/>
                  <a:pt x="1574887" y="5603967"/>
                  <a:pt x="1566886" y="5602486"/>
                </a:cubicBezTo>
                <a:lnTo>
                  <a:pt x="1562693" y="5601724"/>
                </a:lnTo>
                <a:lnTo>
                  <a:pt x="1547107" y="5603076"/>
                </a:lnTo>
                <a:lnTo>
                  <a:pt x="1541234" y="5597953"/>
                </a:lnTo>
                <a:lnTo>
                  <a:pt x="1488434" y="5600070"/>
                </a:lnTo>
                <a:cubicBezTo>
                  <a:pt x="1465875" y="5613995"/>
                  <a:pt x="1423199" y="5607614"/>
                  <a:pt x="1387812" y="5613769"/>
                </a:cubicBezTo>
                <a:lnTo>
                  <a:pt x="1372308" y="5619375"/>
                </a:lnTo>
                <a:lnTo>
                  <a:pt x="1269708" y="5628327"/>
                </a:lnTo>
                <a:lnTo>
                  <a:pt x="1199575" y="5638044"/>
                </a:lnTo>
                <a:lnTo>
                  <a:pt x="1184597" y="5643495"/>
                </a:lnTo>
                <a:lnTo>
                  <a:pt x="1167116" y="5638839"/>
                </a:lnTo>
                <a:cubicBezTo>
                  <a:pt x="1164967" y="5637468"/>
                  <a:pt x="1163217" y="5635928"/>
                  <a:pt x="1161916" y="5634272"/>
                </a:cubicBezTo>
                <a:lnTo>
                  <a:pt x="1106129" y="5643341"/>
                </a:lnTo>
                <a:lnTo>
                  <a:pt x="1099384" y="5643595"/>
                </a:lnTo>
                <a:lnTo>
                  <a:pt x="1052881" y="5642312"/>
                </a:lnTo>
                <a:lnTo>
                  <a:pt x="983712" y="5635687"/>
                </a:lnTo>
                <a:cubicBezTo>
                  <a:pt x="960832" y="5630564"/>
                  <a:pt x="940175" y="5609600"/>
                  <a:pt x="911933" y="5620321"/>
                </a:cubicBezTo>
                <a:cubicBezTo>
                  <a:pt x="918189" y="5608452"/>
                  <a:pt x="878387" y="5624096"/>
                  <a:pt x="870493" y="5614082"/>
                </a:cubicBezTo>
                <a:cubicBezTo>
                  <a:pt x="865855" y="5605753"/>
                  <a:pt x="852700" y="5608558"/>
                  <a:pt x="841664" y="5606907"/>
                </a:cubicBezTo>
                <a:cubicBezTo>
                  <a:pt x="832028" y="5599147"/>
                  <a:pt x="778646" y="5598835"/>
                  <a:pt x="761161" y="5602820"/>
                </a:cubicBezTo>
                <a:cubicBezTo>
                  <a:pt x="713282" y="5619272"/>
                  <a:pt x="663271" y="5589736"/>
                  <a:pt x="624746" y="5601972"/>
                </a:cubicBezTo>
                <a:cubicBezTo>
                  <a:pt x="609242" y="5601233"/>
                  <a:pt x="598997" y="5599815"/>
                  <a:pt x="591545" y="5598288"/>
                </a:cubicBezTo>
                <a:lnTo>
                  <a:pt x="577646" y="5594621"/>
                </a:lnTo>
                <a:lnTo>
                  <a:pt x="34488" y="5594621"/>
                </a:lnTo>
                <a:lnTo>
                  <a:pt x="34488" y="5592586"/>
                </a:lnTo>
                <a:lnTo>
                  <a:pt x="10190" y="5582821"/>
                </a:lnTo>
                <a:cubicBezTo>
                  <a:pt x="3916" y="5576757"/>
                  <a:pt x="28" y="5568387"/>
                  <a:pt x="0" y="5559138"/>
                </a:cubicBezTo>
                <a:lnTo>
                  <a:pt x="0" y="2822796"/>
                </a:lnTo>
                <a:lnTo>
                  <a:pt x="4283" y="2814726"/>
                </a:lnTo>
                <a:lnTo>
                  <a:pt x="39" y="2804856"/>
                </a:lnTo>
                <a:lnTo>
                  <a:pt x="39" y="58894"/>
                </a:lnTo>
                <a:cubicBezTo>
                  <a:pt x="93" y="49664"/>
                  <a:pt x="3991" y="41318"/>
                  <a:pt x="10261" y="35273"/>
                </a:cubicBezTo>
                <a:lnTo>
                  <a:pt x="34488" y="25556"/>
                </a:lnTo>
                <a:lnTo>
                  <a:pt x="34488" y="20985"/>
                </a:lnTo>
                <a:lnTo>
                  <a:pt x="6685573" y="25681"/>
                </a:lnTo>
                <a:lnTo>
                  <a:pt x="6760964" y="17249"/>
                </a:lnTo>
                <a:cubicBezTo>
                  <a:pt x="6762236" y="17197"/>
                  <a:pt x="6793057" y="17710"/>
                  <a:pt x="6794620" y="17095"/>
                </a:cubicBezTo>
                <a:lnTo>
                  <a:pt x="6815999" y="17800"/>
                </a:lnTo>
                <a:lnTo>
                  <a:pt x="6823278" y="25835"/>
                </a:lnTo>
                <a:cubicBezTo>
                  <a:pt x="6840241" y="29113"/>
                  <a:pt x="6891296" y="28327"/>
                  <a:pt x="6920759" y="28825"/>
                </a:cubicBezTo>
                <a:lnTo>
                  <a:pt x="7009730" y="25305"/>
                </a:lnTo>
                <a:lnTo>
                  <a:pt x="7022946" y="28825"/>
                </a:lnTo>
                <a:lnTo>
                  <a:pt x="7113950" y="26241"/>
                </a:lnTo>
                <a:lnTo>
                  <a:pt x="7140925" y="28825"/>
                </a:lnTo>
                <a:lnTo>
                  <a:pt x="7506591" y="28825"/>
                </a:lnTo>
                <a:lnTo>
                  <a:pt x="7517367" y="26513"/>
                </a:lnTo>
                <a:lnTo>
                  <a:pt x="7573249" y="18963"/>
                </a:lnTo>
                <a:lnTo>
                  <a:pt x="7654431" y="11880"/>
                </a:lnTo>
                <a:lnTo>
                  <a:pt x="7709924" y="4191"/>
                </a:lnTo>
                <a:cubicBezTo>
                  <a:pt x="7724138" y="3407"/>
                  <a:pt x="7727397" y="7874"/>
                  <a:pt x="7739720" y="7176"/>
                </a:cubicBezTo>
                <a:close/>
              </a:path>
            </a:pathLst>
          </a:custGeom>
        </p:spPr>
      </p:pic>
      <p:sp>
        <p:nvSpPr>
          <p:cNvPr id="39" name="Freeform: Shape 21">
            <a:extLst>
              <a:ext uri="{FF2B5EF4-FFF2-40B4-BE49-F238E27FC236}">
                <a16:creationId xmlns:a16="http://schemas.microsoft.com/office/drawing/2014/main" id="{0C80FB90-4781-4003-8A79-2098DAC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854245">
            <a:off x="10835402" y="-201831"/>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5">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0" name="Group 39">
            <a:extLst>
              <a:ext uri="{FF2B5EF4-FFF2-40B4-BE49-F238E27FC236}">
                <a16:creationId xmlns:a16="http://schemas.microsoft.com/office/drawing/2014/main" id="{9ED80E9C-8C3D-424B-969F-FFAE1EE881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5" name="Group 24">
              <a:extLst>
                <a:ext uri="{FF2B5EF4-FFF2-40B4-BE49-F238E27FC236}">
                  <a16:creationId xmlns:a16="http://schemas.microsoft.com/office/drawing/2014/main" id="{351E6C5B-843B-4DC0-B590-C0AE3DE80E1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7" name="Straight Connector 26">
                <a:extLst>
                  <a:ext uri="{FF2B5EF4-FFF2-40B4-BE49-F238E27FC236}">
                    <a16:creationId xmlns:a16="http://schemas.microsoft.com/office/drawing/2014/main" id="{89C3115C-006A-48D3-A8DE-F5AB42719B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6768BB-7A03-4D32-BE12-8A0BA73566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7D504A2A-16C1-4523-B806-1DDC38EE73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0511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A7C5F45-A744-0AA3-A3BB-046098563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740" y="317310"/>
            <a:ext cx="8326519" cy="6223379"/>
          </a:xfrm>
          <a:prstGeom prst="rect">
            <a:avLst/>
          </a:prstGeom>
        </p:spPr>
      </p:pic>
    </p:spTree>
    <p:extLst>
      <p:ext uri="{BB962C8B-B14F-4D97-AF65-F5344CB8AC3E}">
        <p14:creationId xmlns:p14="http://schemas.microsoft.com/office/powerpoint/2010/main" val="2869099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0" name="Group 29">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2" name="Straight Connector 31">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5" name="Rectangle 34">
            <a:extLst>
              <a:ext uri="{FF2B5EF4-FFF2-40B4-BE49-F238E27FC236}">
                <a16:creationId xmlns:a16="http://schemas.microsoft.com/office/drawing/2014/main" id="{6D901597-12EB-45F9-BB71-F4A2E9CD2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B8A06957-B519-4112-A297-4689EAE57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278" y="1"/>
            <a:ext cx="8015617" cy="6292303"/>
          </a:xfrm>
          <a:custGeom>
            <a:avLst/>
            <a:gdLst>
              <a:gd name="connsiteX0" fmla="*/ 5149574 w 8015617"/>
              <a:gd name="connsiteY0" fmla="*/ 0 h 6292303"/>
              <a:gd name="connsiteX1" fmla="*/ 7673124 w 8015617"/>
              <a:gd name="connsiteY1" fmla="*/ 0 h 6292303"/>
              <a:gd name="connsiteX2" fmla="*/ 8015617 w 8015617"/>
              <a:gd name="connsiteY2" fmla="*/ 5843045 h 6292303"/>
              <a:gd name="connsiteX3" fmla="*/ 351134 w 8015617"/>
              <a:gd name="connsiteY3" fmla="*/ 6292303 h 6292303"/>
              <a:gd name="connsiteX4" fmla="*/ 0 w 8015617"/>
              <a:gd name="connsiteY4" fmla="*/ 301845 h 629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5617" h="6292303">
                <a:moveTo>
                  <a:pt x="5149574" y="0"/>
                </a:moveTo>
                <a:lnTo>
                  <a:pt x="7673124" y="0"/>
                </a:lnTo>
                <a:lnTo>
                  <a:pt x="8015617" y="5843045"/>
                </a:lnTo>
                <a:lnTo>
                  <a:pt x="351134" y="6292303"/>
                </a:lnTo>
                <a:lnTo>
                  <a:pt x="0" y="301845"/>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887703D-59A7-4805-B57F-99173594E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682" y="0"/>
            <a:ext cx="7721297" cy="6137534"/>
          </a:xfrm>
          <a:custGeom>
            <a:avLst/>
            <a:gdLst>
              <a:gd name="connsiteX0" fmla="*/ 6989390 w 7721297"/>
              <a:gd name="connsiteY0" fmla="*/ 0 h 6137534"/>
              <a:gd name="connsiteX1" fmla="*/ 7385409 w 7721297"/>
              <a:gd name="connsiteY1" fmla="*/ 0 h 6137534"/>
              <a:gd name="connsiteX2" fmla="*/ 7386140 w 7721297"/>
              <a:gd name="connsiteY2" fmla="*/ 922 h 6137534"/>
              <a:gd name="connsiteX3" fmla="*/ 7390528 w 7721297"/>
              <a:gd name="connsiteY3" fmla="*/ 20974 h 6137534"/>
              <a:gd name="connsiteX4" fmla="*/ 7721024 w 7721297"/>
              <a:gd name="connsiteY4" fmla="*/ 5658922 h 6137534"/>
              <a:gd name="connsiteX5" fmla="*/ 7721023 w 7721297"/>
              <a:gd name="connsiteY5" fmla="*/ 5658927 h 6137534"/>
              <a:gd name="connsiteX6" fmla="*/ 7721297 w 7721297"/>
              <a:gd name="connsiteY6" fmla="*/ 5663572 h 6137534"/>
              <a:gd name="connsiteX7" fmla="*/ 7716147 w 7721297"/>
              <a:gd name="connsiteY7" fmla="*/ 5676259 h 6137534"/>
              <a:gd name="connsiteX8" fmla="*/ 7712139 w 7721297"/>
              <a:gd name="connsiteY8" fmla="*/ 5690502 h 6137534"/>
              <a:gd name="connsiteX9" fmla="*/ 7708519 w 7721297"/>
              <a:gd name="connsiteY9" fmla="*/ 5695048 h 6137534"/>
              <a:gd name="connsiteX10" fmla="*/ 7704935 w 7721297"/>
              <a:gd name="connsiteY10" fmla="*/ 5703877 h 6137534"/>
              <a:gd name="connsiteX11" fmla="*/ 7699090 w 7721297"/>
              <a:gd name="connsiteY11" fmla="*/ 5704214 h 6137534"/>
              <a:gd name="connsiteX12" fmla="*/ 7692214 w 7721297"/>
              <a:gd name="connsiteY12" fmla="*/ 5707603 h 6137534"/>
              <a:gd name="connsiteX13" fmla="*/ 7674726 w 7721297"/>
              <a:gd name="connsiteY13" fmla="*/ 5708628 h 6137534"/>
              <a:gd name="connsiteX14" fmla="*/ 7674412 w 7721297"/>
              <a:gd name="connsiteY14" fmla="*/ 5709720 h 6137534"/>
              <a:gd name="connsiteX15" fmla="*/ 7647609 w 7721297"/>
              <a:gd name="connsiteY15" fmla="*/ 5735871 h 6137534"/>
              <a:gd name="connsiteX16" fmla="*/ 7592212 w 7721297"/>
              <a:gd name="connsiteY16" fmla="*/ 5713464 h 6137534"/>
              <a:gd name="connsiteX17" fmla="*/ 7059543 w 7721297"/>
              <a:gd name="connsiteY17" fmla="*/ 5744687 h 6137534"/>
              <a:gd name="connsiteX18" fmla="*/ 7050496 w 7721297"/>
              <a:gd name="connsiteY18" fmla="*/ 5749000 h 6137534"/>
              <a:gd name="connsiteX19" fmla="*/ 7028578 w 7721297"/>
              <a:gd name="connsiteY19" fmla="*/ 5754084 h 6137534"/>
              <a:gd name="connsiteX20" fmla="*/ 6937660 w 7721297"/>
              <a:gd name="connsiteY20" fmla="*/ 5760288 h 6137534"/>
              <a:gd name="connsiteX21" fmla="*/ 6884223 w 7721297"/>
              <a:gd name="connsiteY21" fmla="*/ 5767636 h 6137534"/>
              <a:gd name="connsiteX22" fmla="*/ 6865431 w 7721297"/>
              <a:gd name="connsiteY22" fmla="*/ 5776138 h 6137534"/>
              <a:gd name="connsiteX23" fmla="*/ 6838171 w 7721297"/>
              <a:gd name="connsiteY23" fmla="*/ 5784171 h 6137534"/>
              <a:gd name="connsiteX24" fmla="*/ 6791231 w 7721297"/>
              <a:gd name="connsiteY24" fmla="*/ 5802772 h 6137534"/>
              <a:gd name="connsiteX25" fmla="*/ 6745506 w 7721297"/>
              <a:gd name="connsiteY25" fmla="*/ 5812285 h 6137534"/>
              <a:gd name="connsiteX26" fmla="*/ 6714572 w 7721297"/>
              <a:gd name="connsiteY26" fmla="*/ 5815422 h 6137534"/>
              <a:gd name="connsiteX27" fmla="*/ 6710059 w 7721297"/>
              <a:gd name="connsiteY27" fmla="*/ 5815424 h 6137534"/>
              <a:gd name="connsiteX28" fmla="*/ 6672310 w 7721297"/>
              <a:gd name="connsiteY28" fmla="*/ 5808283 h 6137534"/>
              <a:gd name="connsiteX29" fmla="*/ 6669118 w 7721297"/>
              <a:gd name="connsiteY29" fmla="*/ 5813181 h 6137534"/>
              <a:gd name="connsiteX30" fmla="*/ 6657741 w 7721297"/>
              <a:gd name="connsiteY30" fmla="*/ 5818650 h 6137534"/>
              <a:gd name="connsiteX31" fmla="*/ 6647425 w 7721297"/>
              <a:gd name="connsiteY31" fmla="*/ 5813632 h 6137534"/>
              <a:gd name="connsiteX32" fmla="*/ 6600070 w 7721297"/>
              <a:gd name="connsiteY32" fmla="*/ 5806385 h 6137534"/>
              <a:gd name="connsiteX33" fmla="*/ 6531112 w 7721297"/>
              <a:gd name="connsiteY33" fmla="*/ 5801193 h 6137534"/>
              <a:gd name="connsiteX34" fmla="*/ 6520435 w 7721297"/>
              <a:gd name="connsiteY34" fmla="*/ 5796037 h 6137534"/>
              <a:gd name="connsiteX35" fmla="*/ 6452509 w 7721297"/>
              <a:gd name="connsiteY35" fmla="*/ 5785889 h 6137534"/>
              <a:gd name="connsiteX36" fmla="*/ 6417173 w 7721297"/>
              <a:gd name="connsiteY36" fmla="*/ 5785777 h 6137534"/>
              <a:gd name="connsiteX37" fmla="*/ 6413565 w 7721297"/>
              <a:gd name="connsiteY37" fmla="*/ 5791272 h 6137534"/>
              <a:gd name="connsiteX38" fmla="*/ 6403089 w 7721297"/>
              <a:gd name="connsiteY38" fmla="*/ 5790492 h 6137534"/>
              <a:gd name="connsiteX39" fmla="*/ 6400340 w 7721297"/>
              <a:gd name="connsiteY39" fmla="*/ 5791439 h 6137534"/>
              <a:gd name="connsiteX40" fmla="*/ 6384541 w 7721297"/>
              <a:gd name="connsiteY40" fmla="*/ 5795714 h 6137534"/>
              <a:gd name="connsiteX41" fmla="*/ 6380988 w 7721297"/>
              <a:gd name="connsiteY41" fmla="*/ 5785886 h 6137534"/>
              <a:gd name="connsiteX42" fmla="*/ 6376190 w 7721297"/>
              <a:gd name="connsiteY42" fmla="*/ 5784742 h 6137534"/>
              <a:gd name="connsiteX43" fmla="*/ 6203462 w 7721297"/>
              <a:gd name="connsiteY43" fmla="*/ 5794867 h 6137534"/>
              <a:gd name="connsiteX44" fmla="*/ 6189193 w 7721297"/>
              <a:gd name="connsiteY44" fmla="*/ 5804914 h 6137534"/>
              <a:gd name="connsiteX45" fmla="*/ 6143467 w 7721297"/>
              <a:gd name="connsiteY45" fmla="*/ 5814428 h 6137534"/>
              <a:gd name="connsiteX46" fmla="*/ 6112533 w 7721297"/>
              <a:gd name="connsiteY46" fmla="*/ 5817565 h 6137534"/>
              <a:gd name="connsiteX47" fmla="*/ 6108020 w 7721297"/>
              <a:gd name="connsiteY47" fmla="*/ 5817567 h 6137534"/>
              <a:gd name="connsiteX48" fmla="*/ 6070270 w 7721297"/>
              <a:gd name="connsiteY48" fmla="*/ 5810426 h 6137534"/>
              <a:gd name="connsiteX49" fmla="*/ 6067079 w 7721297"/>
              <a:gd name="connsiteY49" fmla="*/ 5815324 h 6137534"/>
              <a:gd name="connsiteX50" fmla="*/ 6055703 w 7721297"/>
              <a:gd name="connsiteY50" fmla="*/ 5820793 h 6137534"/>
              <a:gd name="connsiteX51" fmla="*/ 6045386 w 7721297"/>
              <a:gd name="connsiteY51" fmla="*/ 5815775 h 6137534"/>
              <a:gd name="connsiteX52" fmla="*/ 5998031 w 7721297"/>
              <a:gd name="connsiteY52" fmla="*/ 5808528 h 6137534"/>
              <a:gd name="connsiteX53" fmla="*/ 5985928 w 7721297"/>
              <a:gd name="connsiteY53" fmla="*/ 5807617 h 6137534"/>
              <a:gd name="connsiteX54" fmla="*/ 5484277 w 7721297"/>
              <a:gd name="connsiteY54" fmla="*/ 5837022 h 6137534"/>
              <a:gd name="connsiteX55" fmla="*/ 5050621 w 7721297"/>
              <a:gd name="connsiteY55" fmla="*/ 5862441 h 6137534"/>
              <a:gd name="connsiteX56" fmla="*/ 4764988 w 7721297"/>
              <a:gd name="connsiteY56" fmla="*/ 5879183 h 6137534"/>
              <a:gd name="connsiteX57" fmla="*/ 4742173 w 7721297"/>
              <a:gd name="connsiteY57" fmla="*/ 5880683 h 6137534"/>
              <a:gd name="connsiteX58" fmla="*/ 4603476 w 7721297"/>
              <a:gd name="connsiteY58" fmla="*/ 5888890 h 6137534"/>
              <a:gd name="connsiteX59" fmla="*/ 4602500 w 7721297"/>
              <a:gd name="connsiteY59" fmla="*/ 5888708 h 6137534"/>
              <a:gd name="connsiteX60" fmla="*/ 357873 w 7721297"/>
              <a:gd name="connsiteY60" fmla="*/ 6137509 h 6137534"/>
              <a:gd name="connsiteX61" fmla="*/ 331163 w 7721297"/>
              <a:gd name="connsiteY61" fmla="*/ 6102479 h 6137534"/>
              <a:gd name="connsiteX62" fmla="*/ 83 w 7721297"/>
              <a:gd name="connsiteY62" fmla="*/ 454154 h 6137534"/>
              <a:gd name="connsiteX63" fmla="*/ 22525 w 7721297"/>
              <a:gd name="connsiteY63" fmla="*/ 416348 h 6137534"/>
              <a:gd name="connsiteX64" fmla="*/ 1139279 w 7721297"/>
              <a:gd name="connsiteY64" fmla="*/ 350888 h 6137534"/>
              <a:gd name="connsiteX65" fmla="*/ 1175131 w 7721297"/>
              <a:gd name="connsiteY65" fmla="*/ 338519 h 6137534"/>
              <a:gd name="connsiteX66" fmla="*/ 1213225 w 7721297"/>
              <a:gd name="connsiteY66" fmla="*/ 346554 h 6137534"/>
              <a:gd name="connsiteX67" fmla="*/ 1712871 w 7721297"/>
              <a:gd name="connsiteY67" fmla="*/ 317267 h 6137534"/>
              <a:gd name="connsiteX68" fmla="*/ 1779193 w 7721297"/>
              <a:gd name="connsiteY68" fmla="*/ 313380 h 6137534"/>
              <a:gd name="connsiteX69" fmla="*/ 1815597 w 7721297"/>
              <a:gd name="connsiteY69" fmla="*/ 300302 h 6137534"/>
              <a:gd name="connsiteX70" fmla="*/ 1852738 w 7721297"/>
              <a:gd name="connsiteY70" fmla="*/ 285584 h 6137534"/>
              <a:gd name="connsiteX71" fmla="*/ 1888919 w 7721297"/>
              <a:gd name="connsiteY71" fmla="*/ 278056 h 6137534"/>
              <a:gd name="connsiteX72" fmla="*/ 1916966 w 7721297"/>
              <a:gd name="connsiteY72" fmla="*/ 275572 h 6137534"/>
              <a:gd name="connsiteX73" fmla="*/ 1946834 w 7721297"/>
              <a:gd name="connsiteY73" fmla="*/ 281223 h 6137534"/>
              <a:gd name="connsiteX74" fmla="*/ 1966525 w 7721297"/>
              <a:gd name="connsiteY74" fmla="*/ 276990 h 6137534"/>
              <a:gd name="connsiteX75" fmla="*/ 2003994 w 7721297"/>
              <a:gd name="connsiteY75" fmla="*/ 282725 h 6137534"/>
              <a:gd name="connsiteX76" fmla="*/ 2058557 w 7721297"/>
              <a:gd name="connsiteY76" fmla="*/ 286832 h 6137534"/>
              <a:gd name="connsiteX77" fmla="*/ 2096277 w 7721297"/>
              <a:gd name="connsiteY77" fmla="*/ 292409 h 6137534"/>
              <a:gd name="connsiteX78" fmla="*/ 2103602 w 7721297"/>
              <a:gd name="connsiteY78" fmla="*/ 294364 h 6137534"/>
              <a:gd name="connsiteX79" fmla="*/ 2347448 w 7721297"/>
              <a:gd name="connsiteY79" fmla="*/ 280071 h 6137534"/>
              <a:gd name="connsiteX80" fmla="*/ 2365280 w 7721297"/>
              <a:gd name="connsiteY80" fmla="*/ 276360 h 6137534"/>
              <a:gd name="connsiteX81" fmla="*/ 2426123 w 7721297"/>
              <a:gd name="connsiteY81" fmla="*/ 275459 h 6137534"/>
              <a:gd name="connsiteX82" fmla="*/ 2434723 w 7721297"/>
              <a:gd name="connsiteY82" fmla="*/ 271325 h 6137534"/>
              <a:gd name="connsiteX83" fmla="*/ 2494266 w 7721297"/>
              <a:gd name="connsiteY83" fmla="*/ 271465 h 6137534"/>
              <a:gd name="connsiteX84" fmla="*/ 2559092 w 7721297"/>
              <a:gd name="connsiteY84" fmla="*/ 264581 h 6137534"/>
              <a:gd name="connsiteX85" fmla="*/ 2563462 w 7721297"/>
              <a:gd name="connsiteY85" fmla="*/ 256037 h 6137534"/>
              <a:gd name="connsiteX86" fmla="*/ 2577676 w 7721297"/>
              <a:gd name="connsiteY86" fmla="*/ 254477 h 6137534"/>
              <a:gd name="connsiteX87" fmla="*/ 2600129 w 7721297"/>
              <a:gd name="connsiteY87" fmla="*/ 253320 h 6137534"/>
              <a:gd name="connsiteX88" fmla="*/ 2650911 w 7721297"/>
              <a:gd name="connsiteY88" fmla="*/ 259040 h 613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721297" h="6137534">
                <a:moveTo>
                  <a:pt x="6989390" y="0"/>
                </a:moveTo>
                <a:lnTo>
                  <a:pt x="7385409" y="0"/>
                </a:lnTo>
                <a:lnTo>
                  <a:pt x="7386140" y="922"/>
                </a:lnTo>
                <a:lnTo>
                  <a:pt x="7390528" y="20974"/>
                </a:lnTo>
                <a:cubicBezTo>
                  <a:pt x="7446342" y="963974"/>
                  <a:pt x="7665942" y="4719264"/>
                  <a:pt x="7721024" y="5658922"/>
                </a:cubicBezTo>
                <a:cubicBezTo>
                  <a:pt x="7721023" y="5658924"/>
                  <a:pt x="7721023" y="5658925"/>
                  <a:pt x="7721023" y="5658927"/>
                </a:cubicBezTo>
                <a:cubicBezTo>
                  <a:pt x="7721114" y="5660475"/>
                  <a:pt x="7721205" y="5662025"/>
                  <a:pt x="7721297" y="5663572"/>
                </a:cubicBezTo>
                <a:lnTo>
                  <a:pt x="7716147" y="5676259"/>
                </a:lnTo>
                <a:lnTo>
                  <a:pt x="7712139" y="5690502"/>
                </a:lnTo>
                <a:lnTo>
                  <a:pt x="7708519" y="5695048"/>
                </a:lnTo>
                <a:lnTo>
                  <a:pt x="7704935" y="5703877"/>
                </a:lnTo>
                <a:lnTo>
                  <a:pt x="7699090" y="5704214"/>
                </a:lnTo>
                <a:lnTo>
                  <a:pt x="7692214" y="5707603"/>
                </a:lnTo>
                <a:lnTo>
                  <a:pt x="7674726" y="5708628"/>
                </a:lnTo>
                <a:lnTo>
                  <a:pt x="7674412" y="5709720"/>
                </a:lnTo>
                <a:cubicBezTo>
                  <a:pt x="7674096" y="5722851"/>
                  <a:pt x="7687229" y="5733549"/>
                  <a:pt x="7647609" y="5735871"/>
                </a:cubicBezTo>
                <a:lnTo>
                  <a:pt x="7592212" y="5713464"/>
                </a:lnTo>
                <a:lnTo>
                  <a:pt x="7059543" y="5744687"/>
                </a:lnTo>
                <a:lnTo>
                  <a:pt x="7050496" y="5749000"/>
                </a:lnTo>
                <a:cubicBezTo>
                  <a:pt x="7045619" y="5750860"/>
                  <a:pt x="7038873" y="5752719"/>
                  <a:pt x="7028578" y="5754084"/>
                </a:cubicBezTo>
                <a:cubicBezTo>
                  <a:pt x="7002150" y="5743012"/>
                  <a:pt x="6970580" y="5775328"/>
                  <a:pt x="6937660" y="5760288"/>
                </a:cubicBezTo>
                <a:cubicBezTo>
                  <a:pt x="6925760" y="5756875"/>
                  <a:pt x="6890181" y="5759283"/>
                  <a:pt x="6884223" y="5767636"/>
                </a:cubicBezTo>
                <a:cubicBezTo>
                  <a:pt x="6876963" y="5769764"/>
                  <a:pt x="6868022" y="5767395"/>
                  <a:pt x="6865431" y="5776138"/>
                </a:cubicBezTo>
                <a:cubicBezTo>
                  <a:pt x="6860770" y="5786740"/>
                  <a:pt x="6833285" y="5772215"/>
                  <a:pt x="6838171" y="5784171"/>
                </a:cubicBezTo>
                <a:cubicBezTo>
                  <a:pt x="6818693" y="5774254"/>
                  <a:pt x="6806181" y="5796611"/>
                  <a:pt x="6791231" y="5802772"/>
                </a:cubicBezTo>
                <a:lnTo>
                  <a:pt x="6745506" y="5812285"/>
                </a:lnTo>
                <a:lnTo>
                  <a:pt x="6714572" y="5815422"/>
                </a:lnTo>
                <a:lnTo>
                  <a:pt x="6710059" y="5815424"/>
                </a:lnTo>
                <a:lnTo>
                  <a:pt x="6672310" y="5808283"/>
                </a:lnTo>
                <a:cubicBezTo>
                  <a:pt x="6671542" y="5810036"/>
                  <a:pt x="6670468" y="5811687"/>
                  <a:pt x="6669118" y="5813181"/>
                </a:cubicBezTo>
                <a:lnTo>
                  <a:pt x="6657741" y="5818650"/>
                </a:lnTo>
                <a:lnTo>
                  <a:pt x="6647425" y="5813632"/>
                </a:lnTo>
                <a:lnTo>
                  <a:pt x="6600070" y="5806385"/>
                </a:lnTo>
                <a:lnTo>
                  <a:pt x="6531112" y="5801193"/>
                </a:lnTo>
                <a:lnTo>
                  <a:pt x="6520435" y="5796037"/>
                </a:lnTo>
                <a:cubicBezTo>
                  <a:pt x="6496467" y="5791093"/>
                  <a:pt x="6468393" y="5799321"/>
                  <a:pt x="6452509" y="5785889"/>
                </a:cubicBezTo>
                <a:lnTo>
                  <a:pt x="6417173" y="5785777"/>
                </a:lnTo>
                <a:lnTo>
                  <a:pt x="6413565" y="5791272"/>
                </a:lnTo>
                <a:lnTo>
                  <a:pt x="6403089" y="5790492"/>
                </a:lnTo>
                <a:lnTo>
                  <a:pt x="6400340" y="5791439"/>
                </a:lnTo>
                <a:cubicBezTo>
                  <a:pt x="6395093" y="5793274"/>
                  <a:pt x="6389877" y="5794902"/>
                  <a:pt x="6384541" y="5795714"/>
                </a:cubicBezTo>
                <a:cubicBezTo>
                  <a:pt x="6384816" y="5790709"/>
                  <a:pt x="6383401" y="5787669"/>
                  <a:pt x="6380988" y="5785886"/>
                </a:cubicBezTo>
                <a:lnTo>
                  <a:pt x="6376190" y="5784742"/>
                </a:lnTo>
                <a:lnTo>
                  <a:pt x="6203462" y="5794867"/>
                </a:lnTo>
                <a:lnTo>
                  <a:pt x="6189193" y="5804914"/>
                </a:lnTo>
                <a:lnTo>
                  <a:pt x="6143467" y="5814428"/>
                </a:lnTo>
                <a:lnTo>
                  <a:pt x="6112533" y="5817565"/>
                </a:lnTo>
                <a:lnTo>
                  <a:pt x="6108020" y="5817567"/>
                </a:lnTo>
                <a:lnTo>
                  <a:pt x="6070270" y="5810426"/>
                </a:lnTo>
                <a:cubicBezTo>
                  <a:pt x="6069504" y="5812178"/>
                  <a:pt x="6068430" y="5813830"/>
                  <a:pt x="6067079" y="5815324"/>
                </a:cubicBezTo>
                <a:lnTo>
                  <a:pt x="6055703" y="5820793"/>
                </a:lnTo>
                <a:lnTo>
                  <a:pt x="6045386" y="5815775"/>
                </a:lnTo>
                <a:lnTo>
                  <a:pt x="5998031" y="5808528"/>
                </a:lnTo>
                <a:lnTo>
                  <a:pt x="5985928" y="5807617"/>
                </a:lnTo>
                <a:lnTo>
                  <a:pt x="5484277" y="5837022"/>
                </a:lnTo>
                <a:lnTo>
                  <a:pt x="5050621" y="5862441"/>
                </a:lnTo>
                <a:lnTo>
                  <a:pt x="4764988" y="5879183"/>
                </a:lnTo>
                <a:lnTo>
                  <a:pt x="4742173" y="5880683"/>
                </a:lnTo>
                <a:cubicBezTo>
                  <a:pt x="4747668" y="5887795"/>
                  <a:pt x="4641947" y="5892753"/>
                  <a:pt x="4603476" y="5888890"/>
                </a:cubicBezTo>
                <a:lnTo>
                  <a:pt x="4602500" y="5888708"/>
                </a:lnTo>
                <a:lnTo>
                  <a:pt x="357873" y="6137509"/>
                </a:lnTo>
                <a:cubicBezTo>
                  <a:pt x="344313" y="6138247"/>
                  <a:pt x="332376" y="6122596"/>
                  <a:pt x="331163" y="6102479"/>
                </a:cubicBezTo>
                <a:lnTo>
                  <a:pt x="83" y="454154"/>
                </a:lnTo>
                <a:cubicBezTo>
                  <a:pt x="-1016" y="434071"/>
                  <a:pt x="8999" y="417193"/>
                  <a:pt x="22525" y="416348"/>
                </a:cubicBezTo>
                <a:lnTo>
                  <a:pt x="1139279" y="350888"/>
                </a:lnTo>
                <a:lnTo>
                  <a:pt x="1175131" y="338519"/>
                </a:lnTo>
                <a:cubicBezTo>
                  <a:pt x="1195616" y="337770"/>
                  <a:pt x="1200527" y="343876"/>
                  <a:pt x="1213225" y="346554"/>
                </a:cubicBezTo>
                <a:lnTo>
                  <a:pt x="1712871" y="317267"/>
                </a:lnTo>
                <a:lnTo>
                  <a:pt x="1779193" y="313380"/>
                </a:lnTo>
                <a:lnTo>
                  <a:pt x="1815597" y="300302"/>
                </a:lnTo>
                <a:cubicBezTo>
                  <a:pt x="1831010" y="308148"/>
                  <a:pt x="1840910" y="290458"/>
                  <a:pt x="1852738" y="285584"/>
                </a:cubicBezTo>
                <a:lnTo>
                  <a:pt x="1888919" y="278056"/>
                </a:lnTo>
                <a:lnTo>
                  <a:pt x="1916966" y="275572"/>
                </a:lnTo>
                <a:lnTo>
                  <a:pt x="1946834" y="281223"/>
                </a:lnTo>
                <a:cubicBezTo>
                  <a:pt x="1955094" y="281459"/>
                  <a:pt x="1956998" y="276740"/>
                  <a:pt x="1966525" y="276990"/>
                </a:cubicBezTo>
                <a:lnTo>
                  <a:pt x="2003994" y="282725"/>
                </a:lnTo>
                <a:lnTo>
                  <a:pt x="2058557" y="286832"/>
                </a:lnTo>
                <a:lnTo>
                  <a:pt x="2096277" y="292409"/>
                </a:lnTo>
                <a:lnTo>
                  <a:pt x="2103602" y="294364"/>
                </a:lnTo>
                <a:lnTo>
                  <a:pt x="2347448" y="280071"/>
                </a:lnTo>
                <a:lnTo>
                  <a:pt x="2365280" y="276360"/>
                </a:lnTo>
                <a:lnTo>
                  <a:pt x="2426123" y="275459"/>
                </a:lnTo>
                <a:lnTo>
                  <a:pt x="2434723" y="271325"/>
                </a:lnTo>
                <a:lnTo>
                  <a:pt x="2494266" y="271465"/>
                </a:lnTo>
                <a:cubicBezTo>
                  <a:pt x="2513884" y="269801"/>
                  <a:pt x="2547977" y="268614"/>
                  <a:pt x="2559092" y="264581"/>
                </a:cubicBezTo>
                <a:lnTo>
                  <a:pt x="2563462" y="256037"/>
                </a:lnTo>
                <a:lnTo>
                  <a:pt x="2577676" y="254477"/>
                </a:lnTo>
                <a:cubicBezTo>
                  <a:pt x="2578755" y="255048"/>
                  <a:pt x="2599278" y="253316"/>
                  <a:pt x="2600129" y="253320"/>
                </a:cubicBezTo>
                <a:lnTo>
                  <a:pt x="2650911" y="259040"/>
                </a:lnTo>
                <a:close/>
              </a:path>
            </a:pathLst>
          </a:custGeom>
          <a:blipFill>
            <a:blip r:embed="rId2"/>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s and plots layered on a blue digital screen">
            <a:extLst>
              <a:ext uri="{FF2B5EF4-FFF2-40B4-BE49-F238E27FC236}">
                <a16:creationId xmlns:a16="http://schemas.microsoft.com/office/drawing/2014/main" id="{AB708B0A-E96D-403D-29DE-8754E48F85D2}"/>
              </a:ext>
            </a:extLst>
          </p:cNvPr>
          <p:cNvPicPr>
            <a:picLocks noChangeAspect="1"/>
          </p:cNvPicPr>
          <p:nvPr/>
        </p:nvPicPr>
        <p:blipFill rotWithShape="1">
          <a:blip r:embed="rId3">
            <a:alphaModFix amt="84000"/>
          </a:blip>
          <a:srcRect l="1520" r="4124" b="-2"/>
          <a:stretch/>
        </p:blipFill>
        <p:spPr>
          <a:xfrm>
            <a:off x="-353172" y="10"/>
            <a:ext cx="8627677" cy="6857990"/>
          </a:xfrm>
          <a:custGeom>
            <a:avLst/>
            <a:gdLst/>
            <a:ahLst/>
            <a:cxnLst/>
            <a:rect l="l" t="t" r="r" b="b"/>
            <a:pathLst>
              <a:path w="7721297" h="6137534">
                <a:moveTo>
                  <a:pt x="6989390" y="0"/>
                </a:moveTo>
                <a:lnTo>
                  <a:pt x="7385409" y="0"/>
                </a:lnTo>
                <a:lnTo>
                  <a:pt x="7386140" y="922"/>
                </a:lnTo>
                <a:lnTo>
                  <a:pt x="7390528" y="20974"/>
                </a:lnTo>
                <a:cubicBezTo>
                  <a:pt x="7446342" y="963974"/>
                  <a:pt x="7665942" y="4719264"/>
                  <a:pt x="7721024" y="5658922"/>
                </a:cubicBezTo>
                <a:cubicBezTo>
                  <a:pt x="7721023" y="5658924"/>
                  <a:pt x="7721023" y="5658925"/>
                  <a:pt x="7721023" y="5658927"/>
                </a:cubicBezTo>
                <a:cubicBezTo>
                  <a:pt x="7721114" y="5660475"/>
                  <a:pt x="7721205" y="5662025"/>
                  <a:pt x="7721297" y="5663572"/>
                </a:cubicBezTo>
                <a:lnTo>
                  <a:pt x="7716147" y="5676259"/>
                </a:lnTo>
                <a:lnTo>
                  <a:pt x="7712139" y="5690502"/>
                </a:lnTo>
                <a:lnTo>
                  <a:pt x="7708519" y="5695048"/>
                </a:lnTo>
                <a:lnTo>
                  <a:pt x="7704935" y="5703877"/>
                </a:lnTo>
                <a:lnTo>
                  <a:pt x="7699090" y="5704214"/>
                </a:lnTo>
                <a:lnTo>
                  <a:pt x="7692214" y="5707603"/>
                </a:lnTo>
                <a:lnTo>
                  <a:pt x="7674726" y="5708628"/>
                </a:lnTo>
                <a:lnTo>
                  <a:pt x="7674412" y="5709720"/>
                </a:lnTo>
                <a:cubicBezTo>
                  <a:pt x="7674096" y="5722851"/>
                  <a:pt x="7687229" y="5733549"/>
                  <a:pt x="7647609" y="5735871"/>
                </a:cubicBezTo>
                <a:lnTo>
                  <a:pt x="7592212" y="5713464"/>
                </a:lnTo>
                <a:lnTo>
                  <a:pt x="7059543" y="5744687"/>
                </a:lnTo>
                <a:lnTo>
                  <a:pt x="7050496" y="5749000"/>
                </a:lnTo>
                <a:cubicBezTo>
                  <a:pt x="7045619" y="5750860"/>
                  <a:pt x="7038873" y="5752719"/>
                  <a:pt x="7028578" y="5754084"/>
                </a:cubicBezTo>
                <a:cubicBezTo>
                  <a:pt x="7002150" y="5743012"/>
                  <a:pt x="6970580" y="5775328"/>
                  <a:pt x="6937660" y="5760288"/>
                </a:cubicBezTo>
                <a:cubicBezTo>
                  <a:pt x="6925760" y="5756875"/>
                  <a:pt x="6890181" y="5759283"/>
                  <a:pt x="6884223" y="5767636"/>
                </a:cubicBezTo>
                <a:cubicBezTo>
                  <a:pt x="6876963" y="5769764"/>
                  <a:pt x="6868022" y="5767395"/>
                  <a:pt x="6865431" y="5776138"/>
                </a:cubicBezTo>
                <a:cubicBezTo>
                  <a:pt x="6860770" y="5786740"/>
                  <a:pt x="6833285" y="5772215"/>
                  <a:pt x="6838171" y="5784171"/>
                </a:cubicBezTo>
                <a:cubicBezTo>
                  <a:pt x="6818693" y="5774254"/>
                  <a:pt x="6806181" y="5796611"/>
                  <a:pt x="6791231" y="5802772"/>
                </a:cubicBezTo>
                <a:lnTo>
                  <a:pt x="6745506" y="5812285"/>
                </a:lnTo>
                <a:lnTo>
                  <a:pt x="6714572" y="5815422"/>
                </a:lnTo>
                <a:lnTo>
                  <a:pt x="6710059" y="5815424"/>
                </a:lnTo>
                <a:lnTo>
                  <a:pt x="6672310" y="5808283"/>
                </a:lnTo>
                <a:cubicBezTo>
                  <a:pt x="6671542" y="5810036"/>
                  <a:pt x="6670468" y="5811687"/>
                  <a:pt x="6669118" y="5813181"/>
                </a:cubicBezTo>
                <a:lnTo>
                  <a:pt x="6657741" y="5818650"/>
                </a:lnTo>
                <a:lnTo>
                  <a:pt x="6647425" y="5813632"/>
                </a:lnTo>
                <a:lnTo>
                  <a:pt x="6600070" y="5806385"/>
                </a:lnTo>
                <a:lnTo>
                  <a:pt x="6531112" y="5801193"/>
                </a:lnTo>
                <a:lnTo>
                  <a:pt x="6520435" y="5796037"/>
                </a:lnTo>
                <a:cubicBezTo>
                  <a:pt x="6496467" y="5791093"/>
                  <a:pt x="6468393" y="5799321"/>
                  <a:pt x="6452509" y="5785889"/>
                </a:cubicBezTo>
                <a:lnTo>
                  <a:pt x="6417173" y="5785777"/>
                </a:lnTo>
                <a:lnTo>
                  <a:pt x="6413565" y="5791272"/>
                </a:lnTo>
                <a:lnTo>
                  <a:pt x="6403089" y="5790492"/>
                </a:lnTo>
                <a:lnTo>
                  <a:pt x="6400340" y="5791439"/>
                </a:lnTo>
                <a:cubicBezTo>
                  <a:pt x="6395093" y="5793274"/>
                  <a:pt x="6389877" y="5794902"/>
                  <a:pt x="6384541" y="5795714"/>
                </a:cubicBezTo>
                <a:cubicBezTo>
                  <a:pt x="6384816" y="5790709"/>
                  <a:pt x="6383401" y="5787669"/>
                  <a:pt x="6380988" y="5785886"/>
                </a:cubicBezTo>
                <a:lnTo>
                  <a:pt x="6376190" y="5784742"/>
                </a:lnTo>
                <a:lnTo>
                  <a:pt x="6203462" y="5794867"/>
                </a:lnTo>
                <a:lnTo>
                  <a:pt x="6189193" y="5804914"/>
                </a:lnTo>
                <a:lnTo>
                  <a:pt x="6143467" y="5814428"/>
                </a:lnTo>
                <a:lnTo>
                  <a:pt x="6112533" y="5817565"/>
                </a:lnTo>
                <a:lnTo>
                  <a:pt x="6108020" y="5817567"/>
                </a:lnTo>
                <a:lnTo>
                  <a:pt x="6070270" y="5810426"/>
                </a:lnTo>
                <a:cubicBezTo>
                  <a:pt x="6069504" y="5812178"/>
                  <a:pt x="6068430" y="5813830"/>
                  <a:pt x="6067079" y="5815324"/>
                </a:cubicBezTo>
                <a:lnTo>
                  <a:pt x="6055703" y="5820793"/>
                </a:lnTo>
                <a:lnTo>
                  <a:pt x="6045386" y="5815775"/>
                </a:lnTo>
                <a:lnTo>
                  <a:pt x="5998031" y="5808528"/>
                </a:lnTo>
                <a:lnTo>
                  <a:pt x="5985928" y="5807617"/>
                </a:lnTo>
                <a:lnTo>
                  <a:pt x="5484277" y="5837022"/>
                </a:lnTo>
                <a:lnTo>
                  <a:pt x="5050621" y="5862441"/>
                </a:lnTo>
                <a:lnTo>
                  <a:pt x="4764988" y="5879183"/>
                </a:lnTo>
                <a:lnTo>
                  <a:pt x="4742173" y="5880683"/>
                </a:lnTo>
                <a:cubicBezTo>
                  <a:pt x="4747668" y="5887795"/>
                  <a:pt x="4641947" y="5892753"/>
                  <a:pt x="4603476" y="5888890"/>
                </a:cubicBezTo>
                <a:lnTo>
                  <a:pt x="4602500" y="5888708"/>
                </a:lnTo>
                <a:lnTo>
                  <a:pt x="357873" y="6137509"/>
                </a:lnTo>
                <a:cubicBezTo>
                  <a:pt x="344313" y="6138247"/>
                  <a:pt x="332376" y="6122596"/>
                  <a:pt x="331163" y="6102479"/>
                </a:cubicBezTo>
                <a:lnTo>
                  <a:pt x="83" y="454154"/>
                </a:lnTo>
                <a:cubicBezTo>
                  <a:pt x="-1016" y="434071"/>
                  <a:pt x="8999" y="417193"/>
                  <a:pt x="22525" y="416348"/>
                </a:cubicBezTo>
                <a:lnTo>
                  <a:pt x="1139279" y="350888"/>
                </a:lnTo>
                <a:lnTo>
                  <a:pt x="1175131" y="338519"/>
                </a:lnTo>
                <a:cubicBezTo>
                  <a:pt x="1195616" y="337770"/>
                  <a:pt x="1200527" y="343876"/>
                  <a:pt x="1213225" y="346554"/>
                </a:cubicBezTo>
                <a:lnTo>
                  <a:pt x="1712871" y="317267"/>
                </a:lnTo>
                <a:lnTo>
                  <a:pt x="1779193" y="313380"/>
                </a:lnTo>
                <a:lnTo>
                  <a:pt x="1815597" y="300302"/>
                </a:lnTo>
                <a:cubicBezTo>
                  <a:pt x="1831010" y="308148"/>
                  <a:pt x="1840910" y="290458"/>
                  <a:pt x="1852738" y="285584"/>
                </a:cubicBezTo>
                <a:lnTo>
                  <a:pt x="1888919" y="278056"/>
                </a:lnTo>
                <a:lnTo>
                  <a:pt x="1916966" y="275572"/>
                </a:lnTo>
                <a:lnTo>
                  <a:pt x="1946834" y="281223"/>
                </a:lnTo>
                <a:cubicBezTo>
                  <a:pt x="1955094" y="281459"/>
                  <a:pt x="1956998" y="276740"/>
                  <a:pt x="1966525" y="276990"/>
                </a:cubicBezTo>
                <a:lnTo>
                  <a:pt x="2003994" y="282725"/>
                </a:lnTo>
                <a:lnTo>
                  <a:pt x="2058557" y="286832"/>
                </a:lnTo>
                <a:lnTo>
                  <a:pt x="2096277" y="292409"/>
                </a:lnTo>
                <a:lnTo>
                  <a:pt x="2103602" y="294364"/>
                </a:lnTo>
                <a:lnTo>
                  <a:pt x="2347448" y="280071"/>
                </a:lnTo>
                <a:lnTo>
                  <a:pt x="2365280" y="276360"/>
                </a:lnTo>
                <a:lnTo>
                  <a:pt x="2426123" y="275459"/>
                </a:lnTo>
                <a:lnTo>
                  <a:pt x="2434723" y="271325"/>
                </a:lnTo>
                <a:lnTo>
                  <a:pt x="2494266" y="271465"/>
                </a:lnTo>
                <a:cubicBezTo>
                  <a:pt x="2513884" y="269801"/>
                  <a:pt x="2547977" y="268614"/>
                  <a:pt x="2559092" y="264581"/>
                </a:cubicBezTo>
                <a:lnTo>
                  <a:pt x="2563462" y="256037"/>
                </a:lnTo>
                <a:lnTo>
                  <a:pt x="2577676" y="254477"/>
                </a:lnTo>
                <a:cubicBezTo>
                  <a:pt x="2578755" y="255048"/>
                  <a:pt x="2599278" y="253316"/>
                  <a:pt x="2600129" y="253320"/>
                </a:cubicBezTo>
                <a:lnTo>
                  <a:pt x="2650911" y="259040"/>
                </a:lnTo>
                <a:close/>
              </a:path>
            </a:pathLst>
          </a:custGeom>
        </p:spPr>
      </p:pic>
      <p:sp>
        <p:nvSpPr>
          <p:cNvPr id="2" name="Title 1">
            <a:extLst>
              <a:ext uri="{FF2B5EF4-FFF2-40B4-BE49-F238E27FC236}">
                <a16:creationId xmlns:a16="http://schemas.microsoft.com/office/drawing/2014/main" id="{291B77C7-1BF7-8C1F-27E5-FBFB5D008531}"/>
              </a:ext>
            </a:extLst>
          </p:cNvPr>
          <p:cNvSpPr>
            <a:spLocks noGrp="1"/>
          </p:cNvSpPr>
          <p:nvPr>
            <p:ph type="title"/>
          </p:nvPr>
        </p:nvSpPr>
        <p:spPr>
          <a:xfrm>
            <a:off x="7396759" y="579541"/>
            <a:ext cx="3995508" cy="3451215"/>
          </a:xfrm>
        </p:spPr>
        <p:txBody>
          <a:bodyPr vert="horz" lIns="91440" tIns="45720" rIns="91440" bIns="45720" rtlCol="0" anchor="b">
            <a:normAutofit/>
          </a:bodyPr>
          <a:lstStyle/>
          <a:p>
            <a:r>
              <a:rPr lang="en-US" sz="5400" i="1" kern="1200" dirty="0">
                <a:solidFill>
                  <a:srgbClr val="000000"/>
                </a:solidFill>
                <a:highlight>
                  <a:srgbClr val="FFFF00"/>
                </a:highlight>
                <a:latin typeface="+mj-lt"/>
                <a:ea typeface="+mj-ea"/>
                <a:cs typeface="+mj-cs"/>
              </a:rPr>
              <a:t>Visuals &amp; Analysis</a:t>
            </a:r>
          </a:p>
        </p:txBody>
      </p:sp>
      <p:sp>
        <p:nvSpPr>
          <p:cNvPr id="6" name="Content Placeholder 2">
            <a:extLst>
              <a:ext uri="{FF2B5EF4-FFF2-40B4-BE49-F238E27FC236}">
                <a16:creationId xmlns:a16="http://schemas.microsoft.com/office/drawing/2014/main" id="{FAE2A5BB-CEE4-F07C-28B5-950582FF26DD}"/>
              </a:ext>
            </a:extLst>
          </p:cNvPr>
          <p:cNvSpPr>
            <a:spLocks noGrp="1"/>
          </p:cNvSpPr>
          <p:nvPr>
            <p:ph idx="1"/>
          </p:nvPr>
        </p:nvSpPr>
        <p:spPr>
          <a:xfrm>
            <a:off x="8627677" y="4399180"/>
            <a:ext cx="2664548" cy="1989079"/>
          </a:xfrm>
        </p:spPr>
        <p:txBody>
          <a:bodyPr vert="horz" lIns="91440" tIns="45720" rIns="91440" bIns="45720" rtlCol="0">
            <a:normAutofit/>
          </a:bodyPr>
          <a:lstStyle/>
          <a:p>
            <a:pPr marL="0" indent="0">
              <a:buNone/>
            </a:pPr>
            <a:r>
              <a:rPr lang="en-US" sz="2000" b="1" kern="1200" dirty="0">
                <a:solidFill>
                  <a:schemeClr val="tx1"/>
                </a:solidFill>
                <a:latin typeface="+mn-lt"/>
                <a:ea typeface="+mn-ea"/>
                <a:cs typeface="+mn-cs"/>
              </a:rPr>
              <a:t>Crash Incidents for Philadelphia County for the year 2022.</a:t>
            </a:r>
          </a:p>
        </p:txBody>
      </p:sp>
      <p:sp>
        <p:nvSpPr>
          <p:cNvPr id="41" name="Freeform: Shape 40">
            <a:extLst>
              <a:ext uri="{FF2B5EF4-FFF2-40B4-BE49-F238E27FC236}">
                <a16:creationId xmlns:a16="http://schemas.microsoft.com/office/drawing/2014/main" id="{E857A3BA-A9AD-43E0-A911-3E9658723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22665">
            <a:off x="664635" y="-248395"/>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3" name="Group 42">
            <a:extLst>
              <a:ext uri="{FF2B5EF4-FFF2-40B4-BE49-F238E27FC236}">
                <a16:creationId xmlns:a16="http://schemas.microsoft.com/office/drawing/2014/main" id="{21B0DEDD-DA5F-418A-B256-C1F53D913A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4" name="Group 43">
              <a:extLst>
                <a:ext uri="{FF2B5EF4-FFF2-40B4-BE49-F238E27FC236}">
                  <a16:creationId xmlns:a16="http://schemas.microsoft.com/office/drawing/2014/main" id="{AA9D8498-7B91-40F3-A731-2B4443F6B6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6" name="Straight Connector 45">
                <a:extLst>
                  <a:ext uri="{FF2B5EF4-FFF2-40B4-BE49-F238E27FC236}">
                    <a16:creationId xmlns:a16="http://schemas.microsoft.com/office/drawing/2014/main" id="{FC14BFE5-C2A1-474A-AC02-DCD8519CAF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CF4ECB-6EDD-4A8E-A497-54D2957D68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B3E26055-BF58-4169-90CE-4F652B4271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6725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2FB82256-FD0E-EB90-7799-BCB9D157F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935" y="16616"/>
            <a:ext cx="8167468" cy="6841384"/>
          </a:xfrm>
          <a:prstGeom prst="rect">
            <a:avLst/>
          </a:prstGeom>
        </p:spPr>
      </p:pic>
    </p:spTree>
    <p:extLst>
      <p:ext uri="{BB962C8B-B14F-4D97-AF65-F5344CB8AC3E}">
        <p14:creationId xmlns:p14="http://schemas.microsoft.com/office/powerpoint/2010/main" val="361892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bars&#10;&#10;Description automatically generated">
            <a:extLst>
              <a:ext uri="{FF2B5EF4-FFF2-40B4-BE49-F238E27FC236}">
                <a16:creationId xmlns:a16="http://schemas.microsoft.com/office/drawing/2014/main" id="{263F56A5-8544-2FFB-B952-0A87E78E5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137" y="433316"/>
            <a:ext cx="9307715" cy="5991367"/>
          </a:xfrm>
          <a:prstGeom prst="rect">
            <a:avLst/>
          </a:prstGeom>
        </p:spPr>
      </p:pic>
    </p:spTree>
    <p:extLst>
      <p:ext uri="{BB962C8B-B14F-4D97-AF65-F5344CB8AC3E}">
        <p14:creationId xmlns:p14="http://schemas.microsoft.com/office/powerpoint/2010/main" val="1169525505"/>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emplate>Wood Type</Template>
  <TotalTime>292</TotalTime>
  <Words>405</Words>
  <Application>Microsoft Macintosh PowerPoint</Application>
  <PresentationFormat>Widescreen</PresentationFormat>
  <Paragraphs>46</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Consolas</vt:lpstr>
      <vt:lpstr>Franklin Gothic Heavy</vt:lpstr>
      <vt:lpstr>Söhne</vt:lpstr>
      <vt:lpstr>StreetscapeVTI</vt:lpstr>
      <vt:lpstr>Bicycle Collisions in Philadelphia County: </vt:lpstr>
      <vt:lpstr>Motivation</vt:lpstr>
      <vt:lpstr>PowerPoint Presentation</vt:lpstr>
      <vt:lpstr>Presentation Outline</vt:lpstr>
      <vt:lpstr>PowerPoint Presentation</vt:lpstr>
      <vt:lpstr>PowerPoint Presentation</vt:lpstr>
      <vt:lpstr>Visuals &amp;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Bike Laws </vt:lpstr>
      <vt:lpstr>Pennsylvania Bike Law FAQs</vt:lpstr>
      <vt:lpstr>Bike Insurance Coverage &amp; Compensation</vt:lpstr>
      <vt:lpstr>Recommendations for Safer Cycling</vt:lpstr>
      <vt:lpstr>Get an Attorney!  Link: </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Bicycle collisions in Philadelphia county </dc:title>
  <dc:creator>Gifty Arthur</dc:creator>
  <cp:lastModifiedBy>Gifty Arthur</cp:lastModifiedBy>
  <cp:revision>2</cp:revision>
  <dcterms:created xsi:type="dcterms:W3CDTF">2024-03-29T17:50:23Z</dcterms:created>
  <dcterms:modified xsi:type="dcterms:W3CDTF">2024-03-29T22:55:00Z</dcterms:modified>
</cp:coreProperties>
</file>